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ata7.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87" r:id="rId10"/>
    <p:sldId id="288" r:id="rId11"/>
    <p:sldId id="289" r:id="rId12"/>
    <p:sldId id="265" r:id="rId13"/>
    <p:sldId id="274" r:id="rId14"/>
    <p:sldId id="275" r:id="rId15"/>
    <p:sldId id="329" r:id="rId16"/>
    <p:sldId id="276" r:id="rId17"/>
    <p:sldId id="277" r:id="rId18"/>
    <p:sldId id="310" r:id="rId19"/>
    <p:sldId id="313" r:id="rId20"/>
    <p:sldId id="278" r:id="rId21"/>
    <p:sldId id="311" r:id="rId22"/>
    <p:sldId id="279" r:id="rId23"/>
    <p:sldId id="280" r:id="rId24"/>
    <p:sldId id="281" r:id="rId25"/>
    <p:sldId id="323" r:id="rId26"/>
    <p:sldId id="282" r:id="rId27"/>
    <p:sldId id="283" r:id="rId28"/>
    <p:sldId id="285" r:id="rId29"/>
    <p:sldId id="284" r:id="rId30"/>
    <p:sldId id="286" r:id="rId31"/>
    <p:sldId id="294" r:id="rId32"/>
    <p:sldId id="290" r:id="rId33"/>
    <p:sldId id="324" r:id="rId34"/>
    <p:sldId id="291" r:id="rId35"/>
    <p:sldId id="292" r:id="rId36"/>
    <p:sldId id="293" r:id="rId37"/>
    <p:sldId id="332" r:id="rId38"/>
    <p:sldId id="331" r:id="rId39"/>
    <p:sldId id="297" r:id="rId40"/>
    <p:sldId id="298" r:id="rId41"/>
    <p:sldId id="299" r:id="rId42"/>
    <p:sldId id="300" r:id="rId43"/>
    <p:sldId id="327" r:id="rId44"/>
    <p:sldId id="328" r:id="rId45"/>
    <p:sldId id="326" r:id="rId46"/>
    <p:sldId id="309" r:id="rId47"/>
    <p:sldId id="295" r:id="rId48"/>
    <p:sldId id="316" r:id="rId49"/>
    <p:sldId id="317" r:id="rId50"/>
    <p:sldId id="330" r:id="rId51"/>
    <p:sldId id="318" r:id="rId52"/>
    <p:sldId id="319" r:id="rId53"/>
    <p:sldId id="320" r:id="rId54"/>
    <p:sldId id="322" r:id="rId55"/>
    <p:sldId id="32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Zhou" userId="7d5f7afe9033d4ad" providerId="LiveId" clId="{9255DF3D-B315-4768-992A-0FE6B161DB6F}"/>
    <pc:docChg chg="undo custSel addSld delSld modSld sldOrd modMainMaster">
      <pc:chgData name="Eric Zhou" userId="7d5f7afe9033d4ad" providerId="LiveId" clId="{9255DF3D-B315-4768-992A-0FE6B161DB6F}" dt="2017-10-15T03:07:30.888" v="8295"/>
      <pc:docMkLst>
        <pc:docMk/>
      </pc:docMkLst>
      <pc:sldChg chg="modSp">
        <pc:chgData name="Eric Zhou" userId="7d5f7afe9033d4ad" providerId="LiveId" clId="{9255DF3D-B315-4768-992A-0FE6B161DB6F}" dt="2017-10-14T03:40:39.334" v="6730" actId="20577"/>
        <pc:sldMkLst>
          <pc:docMk/>
          <pc:sldMk cId="2467401525" sldId="256"/>
        </pc:sldMkLst>
        <pc:spChg chg="mod">
          <ac:chgData name="Eric Zhou" userId="7d5f7afe9033d4ad" providerId="LiveId" clId="{9255DF3D-B315-4768-992A-0FE6B161DB6F}" dt="2017-10-14T03:40:39.334" v="6730" actId="20577"/>
          <ac:spMkLst>
            <pc:docMk/>
            <pc:sldMk cId="2467401525" sldId="256"/>
            <ac:spMk id="3" creationId="{A80DE034-2A0A-47F7-B352-89EEE18CC971}"/>
          </ac:spMkLst>
        </pc:spChg>
      </pc:sldChg>
      <pc:sldChg chg="modSp">
        <pc:chgData name="Eric Zhou" userId="7d5f7afe9033d4ad" providerId="LiveId" clId="{9255DF3D-B315-4768-992A-0FE6B161DB6F}" dt="2017-10-15T02:37:08.707" v="7517"/>
        <pc:sldMkLst>
          <pc:docMk/>
          <pc:sldMk cId="17345995" sldId="257"/>
        </pc:sldMkLst>
        <pc:spChg chg="mod">
          <ac:chgData name="Eric Zhou" userId="7d5f7afe9033d4ad" providerId="LiveId" clId="{9255DF3D-B315-4768-992A-0FE6B161DB6F}" dt="2017-10-15T02:37:08.707" v="7517"/>
          <ac:spMkLst>
            <pc:docMk/>
            <pc:sldMk cId="17345995" sldId="257"/>
            <ac:spMk id="3" creationId="{63938608-D155-416D-AF2B-925FC28AB7E4}"/>
          </ac:spMkLst>
        </pc:spChg>
      </pc:sldChg>
      <pc:sldChg chg="modSp">
        <pc:chgData name="Eric Zhou" userId="7d5f7afe9033d4ad" providerId="LiveId" clId="{9255DF3D-B315-4768-992A-0FE6B161DB6F}" dt="2017-10-10T00:38:08.616" v="17" actId="2711"/>
        <pc:sldMkLst>
          <pc:docMk/>
          <pc:sldMk cId="3581248631" sldId="261"/>
        </pc:sldMkLst>
        <pc:spChg chg="mod">
          <ac:chgData name="Eric Zhou" userId="7d5f7afe9033d4ad" providerId="LiveId" clId="{9255DF3D-B315-4768-992A-0FE6B161DB6F}" dt="2017-10-10T00:38:08.616" v="17" actId="2711"/>
          <ac:spMkLst>
            <pc:docMk/>
            <pc:sldMk cId="3581248631" sldId="261"/>
            <ac:spMk id="6" creationId="{CFC67F04-30E5-4E08-AE6A-7F927C85B8F0}"/>
          </ac:spMkLst>
        </pc:spChg>
      </pc:sldChg>
      <pc:sldChg chg="del">
        <pc:chgData name="Eric Zhou" userId="7d5f7afe9033d4ad" providerId="LiveId" clId="{9255DF3D-B315-4768-992A-0FE6B161DB6F}" dt="2017-10-15T02:38:31.251" v="7518" actId="2696"/>
        <pc:sldMkLst>
          <pc:docMk/>
          <pc:sldMk cId="3091034906" sldId="262"/>
        </pc:sldMkLst>
      </pc:sldChg>
      <pc:sldChg chg="modSp">
        <pc:chgData name="Eric Zhou" userId="7d5f7afe9033d4ad" providerId="LiveId" clId="{9255DF3D-B315-4768-992A-0FE6B161DB6F}" dt="2017-10-10T00:38:49.254" v="20" actId="27636"/>
        <pc:sldMkLst>
          <pc:docMk/>
          <pc:sldMk cId="4228014917" sldId="263"/>
        </pc:sldMkLst>
        <pc:spChg chg="mod">
          <ac:chgData name="Eric Zhou" userId="7d5f7afe9033d4ad" providerId="LiveId" clId="{9255DF3D-B315-4768-992A-0FE6B161DB6F}" dt="2017-10-10T00:38:39.327" v="18" actId="27636"/>
          <ac:spMkLst>
            <pc:docMk/>
            <pc:sldMk cId="4228014917" sldId="263"/>
            <ac:spMk id="3" creationId="{5344F0FD-5EC2-4BF8-92DD-1E301A64711D}"/>
          </ac:spMkLst>
        </pc:spChg>
        <pc:spChg chg="mod">
          <ac:chgData name="Eric Zhou" userId="7d5f7afe9033d4ad" providerId="LiveId" clId="{9255DF3D-B315-4768-992A-0FE6B161DB6F}" dt="2017-10-10T00:38:49.254" v="20" actId="27636"/>
          <ac:spMkLst>
            <pc:docMk/>
            <pc:sldMk cId="4228014917" sldId="263"/>
            <ac:spMk id="6" creationId="{CFC67F04-30E5-4E08-AE6A-7F927C85B8F0}"/>
          </ac:spMkLst>
        </pc:spChg>
      </pc:sldChg>
      <pc:sldChg chg="modSp add">
        <pc:chgData name="Eric Zhou" userId="7d5f7afe9033d4ad" providerId="LiveId" clId="{9255DF3D-B315-4768-992A-0FE6B161DB6F}" dt="2017-10-11T11:39:03.346" v="1549" actId="20577"/>
        <pc:sldMkLst>
          <pc:docMk/>
          <pc:sldMk cId="529462940" sldId="264"/>
        </pc:sldMkLst>
        <pc:spChg chg="mod">
          <ac:chgData name="Eric Zhou" userId="7d5f7afe9033d4ad" providerId="LiveId" clId="{9255DF3D-B315-4768-992A-0FE6B161DB6F}" dt="2017-10-10T00:39:16.700" v="23" actId="2696"/>
          <ac:spMkLst>
            <pc:docMk/>
            <pc:sldMk cId="529462940" sldId="264"/>
            <ac:spMk id="2" creationId="{C61F038F-3386-4B75-855D-0A560276DA64}"/>
          </ac:spMkLst>
        </pc:spChg>
        <pc:spChg chg="mod">
          <ac:chgData name="Eric Zhou" userId="7d5f7afe9033d4ad" providerId="LiveId" clId="{9255DF3D-B315-4768-992A-0FE6B161DB6F}" dt="2017-10-11T11:39:03.346" v="1549" actId="20577"/>
          <ac:spMkLst>
            <pc:docMk/>
            <pc:sldMk cId="529462940" sldId="264"/>
            <ac:spMk id="3" creationId="{376D8C8D-565E-4080-82F4-4AD33CF6F567}"/>
          </ac:spMkLst>
        </pc:spChg>
      </pc:sldChg>
      <pc:sldChg chg="modSp add del">
        <pc:chgData name="Eric Zhou" userId="7d5f7afe9033d4ad" providerId="LiveId" clId="{9255DF3D-B315-4768-992A-0FE6B161DB6F}" dt="2017-10-10T00:39:04.607" v="21" actId="2696"/>
        <pc:sldMkLst>
          <pc:docMk/>
          <pc:sldMk cId="961715526" sldId="264"/>
        </pc:sldMkLst>
        <pc:spChg chg="mod">
          <ac:chgData name="Eric Zhou" userId="7d5f7afe9033d4ad" providerId="LiveId" clId="{9255DF3D-B315-4768-992A-0FE6B161DB6F}" dt="2017-10-10T00:35:21.350" v="16" actId="2696"/>
          <ac:spMkLst>
            <pc:docMk/>
            <pc:sldMk cId="961715526" sldId="264"/>
            <ac:spMk id="2" creationId="{3E407F8A-B1CD-4513-858F-032C0C28A3B7}"/>
          </ac:spMkLst>
        </pc:spChg>
        <pc:spChg chg="mod">
          <ac:chgData name="Eric Zhou" userId="7d5f7afe9033d4ad" providerId="LiveId" clId="{9255DF3D-B315-4768-992A-0FE6B161DB6F}" dt="2017-10-10T00:35:16.459" v="9" actId="2696"/>
          <ac:spMkLst>
            <pc:docMk/>
            <pc:sldMk cId="961715526" sldId="264"/>
            <ac:spMk id="3" creationId="{CDA17E57-4AB8-4A7D-867F-B82A14EDDA44}"/>
          </ac:spMkLst>
        </pc:spChg>
      </pc:sldChg>
      <pc:sldChg chg="modSp add">
        <pc:chgData name="Eric Zhou" userId="7d5f7afe9033d4ad" providerId="LiveId" clId="{9255DF3D-B315-4768-992A-0FE6B161DB6F}" dt="2017-10-11T11:46:28.895" v="1995" actId="20577"/>
        <pc:sldMkLst>
          <pc:docMk/>
          <pc:sldMk cId="2943085388" sldId="265"/>
        </pc:sldMkLst>
        <pc:spChg chg="mod">
          <ac:chgData name="Eric Zhou" userId="7d5f7afe9033d4ad" providerId="LiveId" clId="{9255DF3D-B315-4768-992A-0FE6B161DB6F}" dt="2017-10-11T11:45:18" v="1853" actId="20577"/>
          <ac:spMkLst>
            <pc:docMk/>
            <pc:sldMk cId="2943085388" sldId="265"/>
            <ac:spMk id="2" creationId="{0A7EF916-B9BE-4F3C-BFE0-7D8051E6C8AC}"/>
          </ac:spMkLst>
        </pc:spChg>
        <pc:spChg chg="mod">
          <ac:chgData name="Eric Zhou" userId="7d5f7afe9033d4ad" providerId="LiveId" clId="{9255DF3D-B315-4768-992A-0FE6B161DB6F}" dt="2017-10-11T11:46:28.895" v="1995" actId="20577"/>
          <ac:spMkLst>
            <pc:docMk/>
            <pc:sldMk cId="2943085388" sldId="265"/>
            <ac:spMk id="3" creationId="{DF875895-7A68-424B-B33E-2296AF94026C}"/>
          </ac:spMkLst>
        </pc:spChg>
      </pc:sldChg>
      <pc:sldChg chg="addSp delSp modSp add del">
        <pc:chgData name="Eric Zhou" userId="7d5f7afe9033d4ad" providerId="LiveId" clId="{9255DF3D-B315-4768-992A-0FE6B161DB6F}" dt="2017-10-10T00:42:37.616" v="51" actId="2696"/>
        <pc:sldMkLst>
          <pc:docMk/>
          <pc:sldMk cId="272561129" sldId="266"/>
        </pc:sldMkLst>
        <pc:spChg chg="del">
          <ac:chgData name="Eric Zhou" userId="7d5f7afe9033d4ad" providerId="LiveId" clId="{9255DF3D-B315-4768-992A-0FE6B161DB6F}" dt="2017-10-10T00:42:08.064" v="48" actId="2696"/>
          <ac:spMkLst>
            <pc:docMk/>
            <pc:sldMk cId="272561129" sldId="266"/>
            <ac:spMk id="3" creationId="{2485C133-CC77-4E4B-ACD5-826D653E8016}"/>
          </ac:spMkLst>
        </pc:spChg>
        <pc:spChg chg="add del mod">
          <ac:chgData name="Eric Zhou" userId="7d5f7afe9033d4ad" providerId="LiveId" clId="{9255DF3D-B315-4768-992A-0FE6B161DB6F}" dt="2017-10-10T00:42:08.064" v="48" actId="2696"/>
          <ac:spMkLst>
            <pc:docMk/>
            <pc:sldMk cId="272561129" sldId="266"/>
            <ac:spMk id="4" creationId="{10414772-7F97-48DA-B8D7-76EDFE1DF673}"/>
          </ac:spMkLst>
        </pc:spChg>
        <pc:spChg chg="add mod">
          <ac:chgData name="Eric Zhou" userId="7d5f7afe9033d4ad" providerId="LiveId" clId="{9255DF3D-B315-4768-992A-0FE6B161DB6F}" dt="2017-10-10T00:42:08.064" v="48" actId="2696"/>
          <ac:spMkLst>
            <pc:docMk/>
            <pc:sldMk cId="272561129" sldId="266"/>
            <ac:spMk id="5" creationId="{0E144065-FB55-469B-A4E7-6E87BE05229A}"/>
          </ac:spMkLst>
        </pc:spChg>
      </pc:sldChg>
      <pc:sldChg chg="modSp add del">
        <pc:chgData name="Eric Zhou" userId="7d5f7afe9033d4ad" providerId="LiveId" clId="{9255DF3D-B315-4768-992A-0FE6B161DB6F}" dt="2017-10-10T00:43:00.790" v="55" actId="2696"/>
        <pc:sldMkLst>
          <pc:docMk/>
          <pc:sldMk cId="5092749" sldId="267"/>
        </pc:sldMkLst>
        <pc:spChg chg="mod">
          <ac:chgData name="Eric Zhou" userId="7d5f7afe9033d4ad" providerId="LiveId" clId="{9255DF3D-B315-4768-992A-0FE6B161DB6F}" dt="2017-10-10T00:41:27.091" v="47" actId="2696"/>
          <ac:spMkLst>
            <pc:docMk/>
            <pc:sldMk cId="5092749" sldId="267"/>
            <ac:spMk id="3" creationId="{2485C133-CC77-4E4B-ACD5-826D653E8016}"/>
          </ac:spMkLst>
        </pc:spChg>
      </pc:sldChg>
      <pc:sldChg chg="add del">
        <pc:chgData name="Eric Zhou" userId="7d5f7afe9033d4ad" providerId="LiveId" clId="{9255DF3D-B315-4768-992A-0FE6B161DB6F}" dt="2017-10-10T00:45:15.378" v="86" actId="2696"/>
        <pc:sldMkLst>
          <pc:docMk/>
          <pc:sldMk cId="4174021474" sldId="268"/>
        </pc:sldMkLst>
      </pc:sldChg>
      <pc:sldChg chg="modSp add del">
        <pc:chgData name="Eric Zhou" userId="7d5f7afe9033d4ad" providerId="LiveId" clId="{9255DF3D-B315-4768-992A-0FE6B161DB6F}" dt="2017-10-10T00:45:38.063" v="90" actId="2696"/>
        <pc:sldMkLst>
          <pc:docMk/>
          <pc:sldMk cId="2404703641" sldId="269"/>
        </pc:sldMkLst>
        <pc:spChg chg="mod">
          <ac:chgData name="Eric Zhou" userId="7d5f7afe9033d4ad" providerId="LiveId" clId="{9255DF3D-B315-4768-992A-0FE6B161DB6F}" dt="2017-10-10T00:41:27.091" v="47" actId="2696"/>
          <ac:spMkLst>
            <pc:docMk/>
            <pc:sldMk cId="2404703641" sldId="269"/>
            <ac:spMk id="2" creationId="{D7284EC9-9BDC-4F66-9FC4-7B89A7D32C09}"/>
          </ac:spMkLst>
        </pc:spChg>
      </pc:sldChg>
      <pc:sldChg chg="add del">
        <pc:chgData name="Eric Zhou" userId="7d5f7afe9033d4ad" providerId="LiveId" clId="{9255DF3D-B315-4768-992A-0FE6B161DB6F}" dt="2017-10-10T00:45:53.095" v="96" actId="2696"/>
        <pc:sldMkLst>
          <pc:docMk/>
          <pc:sldMk cId="2549829111" sldId="270"/>
        </pc:sldMkLst>
      </pc:sldChg>
      <pc:sldChg chg="modSp add del">
        <pc:chgData name="Eric Zhou" userId="7d5f7afe9033d4ad" providerId="LiveId" clId="{9255DF3D-B315-4768-992A-0FE6B161DB6F}" dt="2017-10-10T00:46:20.444" v="101" actId="2696"/>
        <pc:sldMkLst>
          <pc:docMk/>
          <pc:sldMk cId="1531774295" sldId="271"/>
        </pc:sldMkLst>
        <pc:spChg chg="mod">
          <ac:chgData name="Eric Zhou" userId="7d5f7afe9033d4ad" providerId="LiveId" clId="{9255DF3D-B315-4768-992A-0FE6B161DB6F}" dt="2017-10-10T00:41:27.091" v="47" actId="2696"/>
          <ac:spMkLst>
            <pc:docMk/>
            <pc:sldMk cId="1531774295" sldId="271"/>
            <ac:spMk id="3" creationId="{EC4C1644-A560-492B-BA68-50E365DDCEEA}"/>
          </ac:spMkLst>
        </pc:spChg>
      </pc:sldChg>
      <pc:sldChg chg="add del">
        <pc:chgData name="Eric Zhou" userId="7d5f7afe9033d4ad" providerId="LiveId" clId="{9255DF3D-B315-4768-992A-0FE6B161DB6F}" dt="2017-10-10T00:46:52.979" v="106" actId="2696"/>
        <pc:sldMkLst>
          <pc:docMk/>
          <pc:sldMk cId="2793141504" sldId="272"/>
        </pc:sldMkLst>
      </pc:sldChg>
      <pc:sldChg chg="add del">
        <pc:chgData name="Eric Zhou" userId="7d5f7afe9033d4ad" providerId="LiveId" clId="{9255DF3D-B315-4768-992A-0FE6B161DB6F}" dt="2017-10-10T00:47:17.942" v="110" actId="2696"/>
        <pc:sldMkLst>
          <pc:docMk/>
          <pc:sldMk cId="3401214760" sldId="273"/>
        </pc:sldMkLst>
      </pc:sldChg>
      <pc:sldChg chg="modSp add">
        <pc:chgData name="Eric Zhou" userId="7d5f7afe9033d4ad" providerId="LiveId" clId="{9255DF3D-B315-4768-992A-0FE6B161DB6F}" dt="2017-10-10T00:42:33.320" v="50" actId="2696"/>
        <pc:sldMkLst>
          <pc:docMk/>
          <pc:sldMk cId="1382590415" sldId="274"/>
        </pc:sldMkLst>
        <pc:spChg chg="mod">
          <ac:chgData name="Eric Zhou" userId="7d5f7afe9033d4ad" providerId="LiveId" clId="{9255DF3D-B315-4768-992A-0FE6B161DB6F}" dt="2017-10-10T00:42:33.320" v="50" actId="2696"/>
          <ac:spMkLst>
            <pc:docMk/>
            <pc:sldMk cId="1382590415" sldId="274"/>
            <ac:spMk id="2" creationId="{19E0BF24-0837-4F8B-9AF7-82974997C7F1}"/>
          </ac:spMkLst>
        </pc:spChg>
      </pc:sldChg>
      <pc:sldChg chg="modSp add">
        <pc:chgData name="Eric Zhou" userId="7d5f7afe9033d4ad" providerId="LiveId" clId="{9255DF3D-B315-4768-992A-0FE6B161DB6F}" dt="2017-10-10T00:42:55.648" v="54" actId="27636"/>
        <pc:sldMkLst>
          <pc:docMk/>
          <pc:sldMk cId="2152164809" sldId="275"/>
        </pc:sldMkLst>
        <pc:spChg chg="mod">
          <ac:chgData name="Eric Zhou" userId="7d5f7afe9033d4ad" providerId="LiveId" clId="{9255DF3D-B315-4768-992A-0FE6B161DB6F}" dt="2017-10-10T00:42:55.648" v="54" actId="27636"/>
          <ac:spMkLst>
            <pc:docMk/>
            <pc:sldMk cId="2152164809" sldId="275"/>
            <ac:spMk id="3" creationId="{3D8E1F35-7B2F-46F3-AD97-E6176E0E140D}"/>
          </ac:spMkLst>
        </pc:spChg>
      </pc:sldChg>
      <pc:sldChg chg="addSp delSp modSp add">
        <pc:chgData name="Eric Zhou" userId="7d5f7afe9033d4ad" providerId="LiveId" clId="{9255DF3D-B315-4768-992A-0FE6B161DB6F}" dt="2017-10-15T02:42:31.646" v="7757"/>
        <pc:sldMkLst>
          <pc:docMk/>
          <pc:sldMk cId="3399329238" sldId="276"/>
        </pc:sldMkLst>
        <pc:spChg chg="mod">
          <ac:chgData name="Eric Zhou" userId="7d5f7afe9033d4ad" providerId="LiveId" clId="{9255DF3D-B315-4768-992A-0FE6B161DB6F}" dt="2017-10-10T00:43:17.004" v="57" actId="2696"/>
          <ac:spMkLst>
            <pc:docMk/>
            <pc:sldMk cId="3399329238" sldId="276"/>
            <ac:spMk id="2" creationId="{381C6BA7-CEE6-4679-945A-E5A1C2344945}"/>
          </ac:spMkLst>
        </pc:spChg>
        <pc:spChg chg="del">
          <ac:chgData name="Eric Zhou" userId="7d5f7afe9033d4ad" providerId="LiveId" clId="{9255DF3D-B315-4768-992A-0FE6B161DB6F}" dt="2017-10-10T00:43:44.756" v="58" actId="2696"/>
          <ac:spMkLst>
            <pc:docMk/>
            <pc:sldMk cId="3399329238" sldId="276"/>
            <ac:spMk id="3" creationId="{498A3C3A-6EE6-4F34-A93A-6F040FDB2194}"/>
          </ac:spMkLst>
        </pc:spChg>
        <pc:graphicFrameChg chg="add mod">
          <ac:chgData name="Eric Zhou" userId="7d5f7afe9033d4ad" providerId="LiveId" clId="{9255DF3D-B315-4768-992A-0FE6B161DB6F}" dt="2017-10-15T02:42:31.646" v="7757"/>
          <ac:graphicFrameMkLst>
            <pc:docMk/>
            <pc:sldMk cId="3399329238" sldId="276"/>
            <ac:graphicFrameMk id="4" creationId="{59F5707F-E993-4024-A1BD-FBBDE00FED8D}"/>
          </ac:graphicFrameMkLst>
        </pc:graphicFrameChg>
      </pc:sldChg>
      <pc:sldChg chg="modSp add">
        <pc:chgData name="Eric Zhou" userId="7d5f7afe9033d4ad" providerId="LiveId" clId="{9255DF3D-B315-4768-992A-0FE6B161DB6F}" dt="2017-10-14T00:39:36.633" v="4707" actId="20577"/>
        <pc:sldMkLst>
          <pc:docMk/>
          <pc:sldMk cId="83263669" sldId="277"/>
        </pc:sldMkLst>
        <pc:spChg chg="mod">
          <ac:chgData name="Eric Zhou" userId="7d5f7afe9033d4ad" providerId="LiveId" clId="{9255DF3D-B315-4768-992A-0FE6B161DB6F}" dt="2017-10-14T00:39:06.745" v="4706" actId="20577"/>
          <ac:spMkLst>
            <pc:docMk/>
            <pc:sldMk cId="83263669" sldId="277"/>
            <ac:spMk id="2" creationId="{33650EDF-4A1A-4938-8E87-3112A0370E8C}"/>
          </ac:spMkLst>
        </pc:spChg>
        <pc:spChg chg="mod">
          <ac:chgData name="Eric Zhou" userId="7d5f7afe9033d4ad" providerId="LiveId" clId="{9255DF3D-B315-4768-992A-0FE6B161DB6F}" dt="2017-10-14T00:39:36.633" v="4707" actId="20577"/>
          <ac:spMkLst>
            <pc:docMk/>
            <pc:sldMk cId="83263669" sldId="277"/>
            <ac:spMk id="3" creationId="{CDE0F9CA-3843-4BDE-9023-A8CD5D8C282E}"/>
          </ac:spMkLst>
        </pc:spChg>
      </pc:sldChg>
      <pc:sldChg chg="addSp delSp modSp add">
        <pc:chgData name="Eric Zhou" userId="7d5f7afe9033d4ad" providerId="LiveId" clId="{9255DF3D-B315-4768-992A-0FE6B161DB6F}" dt="2017-10-14T01:05:10.566" v="5416" actId="20577"/>
        <pc:sldMkLst>
          <pc:docMk/>
          <pc:sldMk cId="3048705058" sldId="278"/>
        </pc:sldMkLst>
        <pc:spChg chg="mod">
          <ac:chgData name="Eric Zhou" userId="7d5f7afe9033d4ad" providerId="LiveId" clId="{9255DF3D-B315-4768-992A-0FE6B161DB6F}" dt="2017-10-14T00:59:02.701" v="5039" actId="20577"/>
          <ac:spMkLst>
            <pc:docMk/>
            <pc:sldMk cId="3048705058" sldId="278"/>
            <ac:spMk id="2" creationId="{5DBA2323-899B-41C7-B25A-BE189544BA0C}"/>
          </ac:spMkLst>
        </pc:spChg>
        <pc:spChg chg="del">
          <ac:chgData name="Eric Zhou" userId="7d5f7afe9033d4ad" providerId="LiveId" clId="{9255DF3D-B315-4768-992A-0FE6B161DB6F}" dt="2017-10-14T00:44:18.313" v="4713" actId="20577"/>
          <ac:spMkLst>
            <pc:docMk/>
            <pc:sldMk cId="3048705058" sldId="278"/>
            <ac:spMk id="3" creationId="{87577DA6-7825-46CF-9B24-850E0A6EB806}"/>
          </ac:spMkLst>
        </pc:spChg>
        <pc:spChg chg="add del mod">
          <ac:chgData name="Eric Zhou" userId="7d5f7afe9033d4ad" providerId="LiveId" clId="{9255DF3D-B315-4768-992A-0FE6B161DB6F}" dt="2017-10-14T00:46:35.418" v="4874" actId="20577"/>
          <ac:spMkLst>
            <pc:docMk/>
            <pc:sldMk cId="3048705058" sldId="278"/>
            <ac:spMk id="6" creationId="{D5A1D025-9172-490A-AA55-09511BED0404}"/>
          </ac:spMkLst>
        </pc:spChg>
        <pc:spChg chg="add mod">
          <ac:chgData name="Eric Zhou" userId="7d5f7afe9033d4ad" providerId="LiveId" clId="{9255DF3D-B315-4768-992A-0FE6B161DB6F}" dt="2017-10-14T00:47:03.676" v="4882" actId="5793"/>
          <ac:spMkLst>
            <pc:docMk/>
            <pc:sldMk cId="3048705058" sldId="278"/>
            <ac:spMk id="7" creationId="{090F73B4-E91D-4677-8BE6-B36B05EA93C0}"/>
          </ac:spMkLst>
        </pc:spChg>
        <pc:spChg chg="add mod">
          <ac:chgData name="Eric Zhou" userId="7d5f7afe9033d4ad" providerId="LiveId" clId="{9255DF3D-B315-4768-992A-0FE6B161DB6F}" dt="2017-10-14T01:05:10.566" v="5416" actId="20577"/>
          <ac:spMkLst>
            <pc:docMk/>
            <pc:sldMk cId="3048705058" sldId="278"/>
            <ac:spMk id="8" creationId="{9C3302C1-DE1D-4660-ADCA-FCB3AF0A1921}"/>
          </ac:spMkLst>
        </pc:spChg>
        <pc:picChg chg="add del mod">
          <ac:chgData name="Eric Zhou" userId="7d5f7afe9033d4ad" providerId="LiveId" clId="{9255DF3D-B315-4768-992A-0FE6B161DB6F}" dt="2017-10-14T00:43:41.975" v="4709" actId="478"/>
          <ac:picMkLst>
            <pc:docMk/>
            <pc:sldMk cId="3048705058" sldId="278"/>
            <ac:picMk id="4" creationId="{DD03EBB6-3B67-4741-A919-FE086B998865}"/>
          </ac:picMkLst>
        </pc:picChg>
        <pc:picChg chg="add mod">
          <ac:chgData name="Eric Zhou" userId="7d5f7afe9033d4ad" providerId="LiveId" clId="{9255DF3D-B315-4768-992A-0FE6B161DB6F}" dt="2017-10-14T00:47:07.256" v="4883" actId="1076"/>
          <ac:picMkLst>
            <pc:docMk/>
            <pc:sldMk cId="3048705058" sldId="278"/>
            <ac:picMk id="5" creationId="{B310AD3B-5FC3-4FD1-8C45-446AE7E584FA}"/>
          </ac:picMkLst>
        </pc:picChg>
      </pc:sldChg>
      <pc:sldChg chg="modSp add">
        <pc:chgData name="Eric Zhou" userId="7d5f7afe9033d4ad" providerId="LiveId" clId="{9255DF3D-B315-4768-992A-0FE6B161DB6F}" dt="2017-10-14T01:31:05.798" v="5474" actId="20577"/>
        <pc:sldMkLst>
          <pc:docMk/>
          <pc:sldMk cId="2458996407" sldId="279"/>
        </pc:sldMkLst>
        <pc:spChg chg="mod">
          <ac:chgData name="Eric Zhou" userId="7d5f7afe9033d4ad" providerId="LiveId" clId="{9255DF3D-B315-4768-992A-0FE6B161DB6F}" dt="2017-10-10T00:46:05.829" v="98" actId="27636"/>
          <ac:spMkLst>
            <pc:docMk/>
            <pc:sldMk cId="2458996407" sldId="279"/>
            <ac:spMk id="2" creationId="{EC889AD3-36C2-4BB3-8B7E-FD5F14708764}"/>
          </ac:spMkLst>
        </pc:spChg>
        <pc:spChg chg="mod">
          <ac:chgData name="Eric Zhou" userId="7d5f7afe9033d4ad" providerId="LiveId" clId="{9255DF3D-B315-4768-992A-0FE6B161DB6F}" dt="2017-10-14T01:31:05.798" v="5474" actId="20577"/>
          <ac:spMkLst>
            <pc:docMk/>
            <pc:sldMk cId="2458996407" sldId="279"/>
            <ac:spMk id="3" creationId="{FAF341BE-EE4C-4145-BF79-346E340ADBBC}"/>
          </ac:spMkLst>
        </pc:spChg>
      </pc:sldChg>
      <pc:sldChg chg="addSp modSp add">
        <pc:chgData name="Eric Zhou" userId="7d5f7afe9033d4ad" providerId="LiveId" clId="{9255DF3D-B315-4768-992A-0FE6B161DB6F}" dt="2017-10-10T00:46:51.232" v="105" actId="1076"/>
        <pc:sldMkLst>
          <pc:docMk/>
          <pc:sldMk cId="1227385000" sldId="280"/>
        </pc:sldMkLst>
        <pc:spChg chg="mod">
          <ac:chgData name="Eric Zhou" userId="7d5f7afe9033d4ad" providerId="LiveId" clId="{9255DF3D-B315-4768-992A-0FE6B161DB6F}" dt="2017-10-10T00:46:33.633" v="103" actId="1076"/>
          <ac:spMkLst>
            <pc:docMk/>
            <pc:sldMk cId="1227385000" sldId="280"/>
            <ac:spMk id="2" creationId="{851735E8-6A3D-4647-832C-9828C2FD2223}"/>
          </ac:spMkLst>
        </pc:spChg>
        <pc:picChg chg="add mod">
          <ac:chgData name="Eric Zhou" userId="7d5f7afe9033d4ad" providerId="LiveId" clId="{9255DF3D-B315-4768-992A-0FE6B161DB6F}" dt="2017-10-10T00:46:51.232" v="105" actId="1076"/>
          <ac:picMkLst>
            <pc:docMk/>
            <pc:sldMk cId="1227385000" sldId="280"/>
            <ac:picMk id="4" creationId="{86D38872-083B-43B4-BF44-81FB0732631D}"/>
          </ac:picMkLst>
        </pc:picChg>
      </pc:sldChg>
      <pc:sldChg chg="modSp add">
        <pc:chgData name="Eric Zhou" userId="7d5f7afe9033d4ad" providerId="LiveId" clId="{9255DF3D-B315-4768-992A-0FE6B161DB6F}" dt="2017-10-15T02:06:22.507" v="7112" actId="20577"/>
        <pc:sldMkLst>
          <pc:docMk/>
          <pc:sldMk cId="2055464811" sldId="281"/>
        </pc:sldMkLst>
        <pc:spChg chg="mod">
          <ac:chgData name="Eric Zhou" userId="7d5f7afe9033d4ad" providerId="LiveId" clId="{9255DF3D-B315-4768-992A-0FE6B161DB6F}" dt="2017-10-15T02:06:22.507" v="7112" actId="20577"/>
          <ac:spMkLst>
            <pc:docMk/>
            <pc:sldMk cId="2055464811" sldId="281"/>
            <ac:spMk id="2" creationId="{89F27073-62CC-42A6-B3C4-D59B8E30DB77}"/>
          </ac:spMkLst>
        </pc:spChg>
        <pc:spChg chg="mod">
          <ac:chgData name="Eric Zhou" userId="7d5f7afe9033d4ad" providerId="LiveId" clId="{9255DF3D-B315-4768-992A-0FE6B161DB6F}" dt="2017-10-11T12:05:02.205" v="2205" actId="20577"/>
          <ac:spMkLst>
            <pc:docMk/>
            <pc:sldMk cId="2055464811" sldId="281"/>
            <ac:spMk id="3" creationId="{BFBD6461-74A2-4589-A366-6FDDD8716F4C}"/>
          </ac:spMkLst>
        </pc:spChg>
      </pc:sldChg>
      <pc:sldChg chg="modSp add">
        <pc:chgData name="Eric Zhou" userId="7d5f7afe9033d4ad" providerId="LiveId" clId="{9255DF3D-B315-4768-992A-0FE6B161DB6F}" dt="2017-10-10T13:00:13.122" v="1244" actId="20577"/>
        <pc:sldMkLst>
          <pc:docMk/>
          <pc:sldMk cId="41851849" sldId="282"/>
        </pc:sldMkLst>
        <pc:spChg chg="mod">
          <ac:chgData name="Eric Zhou" userId="7d5f7afe9033d4ad" providerId="LiveId" clId="{9255DF3D-B315-4768-992A-0FE6B161DB6F}" dt="2017-10-10T12:31:48.185" v="614" actId="20577"/>
          <ac:spMkLst>
            <pc:docMk/>
            <pc:sldMk cId="41851849" sldId="282"/>
            <ac:spMk id="2" creationId="{5C0D7253-2C06-46CE-9C78-7F2C49FE027F}"/>
          </ac:spMkLst>
        </pc:spChg>
        <pc:spChg chg="mod">
          <ac:chgData name="Eric Zhou" userId="7d5f7afe9033d4ad" providerId="LiveId" clId="{9255DF3D-B315-4768-992A-0FE6B161DB6F}" dt="2017-10-10T13:00:13.122" v="1244" actId="20577"/>
          <ac:spMkLst>
            <pc:docMk/>
            <pc:sldMk cId="41851849" sldId="282"/>
            <ac:spMk id="3" creationId="{34ADFDC0-4A2F-42D4-9EF5-17FF17E0F8B7}"/>
          </ac:spMkLst>
        </pc:spChg>
      </pc:sldChg>
      <pc:sldChg chg="addSp modSp add">
        <pc:chgData name="Eric Zhou" userId="7d5f7afe9033d4ad" providerId="LiveId" clId="{9255DF3D-B315-4768-992A-0FE6B161DB6F}" dt="2017-10-10T13:00:29.654" v="1251" actId="27636"/>
        <pc:sldMkLst>
          <pc:docMk/>
          <pc:sldMk cId="1567568032" sldId="283"/>
        </pc:sldMkLst>
        <pc:spChg chg="mod">
          <ac:chgData name="Eric Zhou" userId="7d5f7afe9033d4ad" providerId="LiveId" clId="{9255DF3D-B315-4768-992A-0FE6B161DB6F}" dt="2017-10-10T12:56:05.592" v="1176" actId="1076"/>
          <ac:spMkLst>
            <pc:docMk/>
            <pc:sldMk cId="1567568032" sldId="283"/>
            <ac:spMk id="2" creationId="{890BA698-8579-4D2A-A3B7-6A96708780C4}"/>
          </ac:spMkLst>
        </pc:spChg>
        <pc:spChg chg="mod">
          <ac:chgData name="Eric Zhou" userId="7d5f7afe9033d4ad" providerId="LiveId" clId="{9255DF3D-B315-4768-992A-0FE6B161DB6F}" dt="2017-10-10T13:00:29.654" v="1251" actId="27636"/>
          <ac:spMkLst>
            <pc:docMk/>
            <pc:sldMk cId="1567568032" sldId="283"/>
            <ac:spMk id="3" creationId="{2E1EDD6B-01BD-47FF-9D18-6102C5EA5DEE}"/>
          </ac:spMkLst>
        </pc:spChg>
        <pc:picChg chg="add mod">
          <ac:chgData name="Eric Zhou" userId="7d5f7afe9033d4ad" providerId="LiveId" clId="{9255DF3D-B315-4768-992A-0FE6B161DB6F}" dt="2017-10-10T12:56:08.983" v="1177" actId="1076"/>
          <ac:picMkLst>
            <pc:docMk/>
            <pc:sldMk cId="1567568032" sldId="283"/>
            <ac:picMk id="1026" creationId="{03EC305E-DAF0-422D-AB9F-8AAA97A4AC6F}"/>
          </ac:picMkLst>
        </pc:picChg>
      </pc:sldChg>
      <pc:sldChg chg="addSp delSp modSp add">
        <pc:chgData name="Eric Zhou" userId="7d5f7afe9033d4ad" providerId="LiveId" clId="{9255DF3D-B315-4768-992A-0FE6B161DB6F}" dt="2017-10-10T13:14:43.526" v="1402" actId="20577"/>
        <pc:sldMkLst>
          <pc:docMk/>
          <pc:sldMk cId="1952784081" sldId="284"/>
        </pc:sldMkLst>
        <pc:spChg chg="mod">
          <ac:chgData name="Eric Zhou" userId="7d5f7afe9033d4ad" providerId="LiveId" clId="{9255DF3D-B315-4768-992A-0FE6B161DB6F}" dt="2017-10-10T13:12:43.076" v="1370" actId="20577"/>
          <ac:spMkLst>
            <pc:docMk/>
            <pc:sldMk cId="1952784081" sldId="284"/>
            <ac:spMk id="2" creationId="{9881D91D-002C-42A9-8135-D933536FDD93}"/>
          </ac:spMkLst>
        </pc:spChg>
        <pc:spChg chg="del">
          <ac:chgData name="Eric Zhou" userId="7d5f7afe9033d4ad" providerId="LiveId" clId="{9255DF3D-B315-4768-992A-0FE6B161DB6F}" dt="2017-10-10T13:10:24.204" v="1299" actId="20577"/>
          <ac:spMkLst>
            <pc:docMk/>
            <pc:sldMk cId="1952784081" sldId="284"/>
            <ac:spMk id="3" creationId="{9E81712E-4CCF-4411-A6D7-3AF7E3AEA154}"/>
          </ac:spMkLst>
        </pc:spChg>
        <pc:graphicFrameChg chg="add mod">
          <ac:chgData name="Eric Zhou" userId="7d5f7afe9033d4ad" providerId="LiveId" clId="{9255DF3D-B315-4768-992A-0FE6B161DB6F}" dt="2017-10-10T13:14:43.526" v="1402" actId="20577"/>
          <ac:graphicFrameMkLst>
            <pc:docMk/>
            <pc:sldMk cId="1952784081" sldId="284"/>
            <ac:graphicFrameMk id="4" creationId="{8CB3A2E9-30C7-4C19-A0D4-0BAA8BFF5078}"/>
          </ac:graphicFrameMkLst>
        </pc:graphicFrameChg>
      </pc:sldChg>
      <pc:sldChg chg="modSp add">
        <pc:chgData name="Eric Zhou" userId="7d5f7afe9033d4ad" providerId="LiveId" clId="{9255DF3D-B315-4768-992A-0FE6B161DB6F}" dt="2017-10-10T13:15:41.650" v="1430" actId="20577"/>
        <pc:sldMkLst>
          <pc:docMk/>
          <pc:sldMk cId="3148358202" sldId="285"/>
        </pc:sldMkLst>
        <pc:graphicFrameChg chg="mod">
          <ac:chgData name="Eric Zhou" userId="7d5f7afe9033d4ad" providerId="LiveId" clId="{9255DF3D-B315-4768-992A-0FE6B161DB6F}" dt="2017-10-10T13:15:41.650" v="1430" actId="20577"/>
          <ac:graphicFrameMkLst>
            <pc:docMk/>
            <pc:sldMk cId="3148358202" sldId="285"/>
            <ac:graphicFrameMk id="4" creationId="{8CB3A2E9-30C7-4C19-A0D4-0BAA8BFF5078}"/>
          </ac:graphicFrameMkLst>
        </pc:graphicFrameChg>
      </pc:sldChg>
      <pc:sldChg chg="modSp add">
        <pc:chgData name="Eric Zhou" userId="7d5f7afe9033d4ad" providerId="LiveId" clId="{9255DF3D-B315-4768-992A-0FE6B161DB6F}" dt="2017-10-10T13:18:02.720" v="1547" actId="20577"/>
        <pc:sldMkLst>
          <pc:docMk/>
          <pc:sldMk cId="1191185243" sldId="286"/>
        </pc:sldMkLst>
        <pc:spChg chg="mod">
          <ac:chgData name="Eric Zhou" userId="7d5f7afe9033d4ad" providerId="LiveId" clId="{9255DF3D-B315-4768-992A-0FE6B161DB6F}" dt="2017-10-10T13:17:56.916" v="1529" actId="20577"/>
          <ac:spMkLst>
            <pc:docMk/>
            <pc:sldMk cId="1191185243" sldId="286"/>
            <ac:spMk id="2" creationId="{1B431BE2-792F-47A0-BEF9-F2DD46182ADC}"/>
          </ac:spMkLst>
        </pc:spChg>
        <pc:spChg chg="mod">
          <ac:chgData name="Eric Zhou" userId="7d5f7afe9033d4ad" providerId="LiveId" clId="{9255DF3D-B315-4768-992A-0FE6B161DB6F}" dt="2017-10-10T13:18:02.720" v="1547" actId="20577"/>
          <ac:spMkLst>
            <pc:docMk/>
            <pc:sldMk cId="1191185243" sldId="286"/>
            <ac:spMk id="3" creationId="{5B0915B5-D9B7-4914-A5D6-F3FEC282FD56}"/>
          </ac:spMkLst>
        </pc:spChg>
      </pc:sldChg>
      <pc:sldChg chg="modSp add">
        <pc:chgData name="Eric Zhou" userId="7d5f7afe9033d4ad" providerId="LiveId" clId="{9255DF3D-B315-4768-992A-0FE6B161DB6F}" dt="2017-10-11T11:47:23.858" v="2042" actId="20577"/>
        <pc:sldMkLst>
          <pc:docMk/>
          <pc:sldMk cId="3485291013" sldId="287"/>
        </pc:sldMkLst>
        <pc:spChg chg="mod">
          <ac:chgData name="Eric Zhou" userId="7d5f7afe9033d4ad" providerId="LiveId" clId="{9255DF3D-B315-4768-992A-0FE6B161DB6F}" dt="2017-10-11T11:47:23.858" v="2042" actId="20577"/>
          <ac:spMkLst>
            <pc:docMk/>
            <pc:sldMk cId="3485291013" sldId="287"/>
            <ac:spMk id="2" creationId="{F1C97703-A392-416B-B222-0CC19811CAE8}"/>
          </ac:spMkLst>
        </pc:spChg>
        <pc:spChg chg="mod">
          <ac:chgData name="Eric Zhou" userId="7d5f7afe9033d4ad" providerId="LiveId" clId="{9255DF3D-B315-4768-992A-0FE6B161DB6F}" dt="2017-10-11T11:41:24.515" v="1657" actId="20577"/>
          <ac:spMkLst>
            <pc:docMk/>
            <pc:sldMk cId="3485291013" sldId="287"/>
            <ac:spMk id="3" creationId="{588B49B3-1C38-4A65-8E3B-E52B614119FB}"/>
          </ac:spMkLst>
        </pc:spChg>
      </pc:sldChg>
      <pc:sldChg chg="modSp add">
        <pc:chgData name="Eric Zhou" userId="7d5f7afe9033d4ad" providerId="LiveId" clId="{9255DF3D-B315-4768-992A-0FE6B161DB6F}" dt="2017-10-11T11:45:05.025" v="1844" actId="20577"/>
        <pc:sldMkLst>
          <pc:docMk/>
          <pc:sldMk cId="3174956457" sldId="288"/>
        </pc:sldMkLst>
        <pc:spChg chg="mod">
          <ac:chgData name="Eric Zhou" userId="7d5f7afe9033d4ad" providerId="LiveId" clId="{9255DF3D-B315-4768-992A-0FE6B161DB6F}" dt="2017-10-11T11:41:47.701" v="1669" actId="20577"/>
          <ac:spMkLst>
            <pc:docMk/>
            <pc:sldMk cId="3174956457" sldId="288"/>
            <ac:spMk id="2" creationId="{288D5CA3-3E6B-4A85-8220-5DFB0F5693F2}"/>
          </ac:spMkLst>
        </pc:spChg>
        <pc:spChg chg="mod">
          <ac:chgData name="Eric Zhou" userId="7d5f7afe9033d4ad" providerId="LiveId" clId="{9255DF3D-B315-4768-992A-0FE6B161DB6F}" dt="2017-10-11T11:45:05.025" v="1844" actId="20577"/>
          <ac:spMkLst>
            <pc:docMk/>
            <pc:sldMk cId="3174956457" sldId="288"/>
            <ac:spMk id="3" creationId="{E6D80096-FE95-4DBF-974F-5C7E995FE15D}"/>
          </ac:spMkLst>
        </pc:spChg>
      </pc:sldChg>
      <pc:sldChg chg="modSp add">
        <pc:chgData name="Eric Zhou" userId="7d5f7afe9033d4ad" providerId="LiveId" clId="{9255DF3D-B315-4768-992A-0FE6B161DB6F}" dt="2017-10-11T11:43:39.859" v="1699" actId="20577"/>
        <pc:sldMkLst>
          <pc:docMk/>
          <pc:sldMk cId="3152846677" sldId="289"/>
        </pc:sldMkLst>
        <pc:spChg chg="mod">
          <ac:chgData name="Eric Zhou" userId="7d5f7afe9033d4ad" providerId="LiveId" clId="{9255DF3D-B315-4768-992A-0FE6B161DB6F}" dt="2017-10-11T11:42:22.404" v="1685" actId="20577"/>
          <ac:spMkLst>
            <pc:docMk/>
            <pc:sldMk cId="3152846677" sldId="289"/>
            <ac:spMk id="2" creationId="{08D712D3-4104-4DB8-9BBB-71856AB36745}"/>
          </ac:spMkLst>
        </pc:spChg>
        <pc:spChg chg="mod">
          <ac:chgData name="Eric Zhou" userId="7d5f7afe9033d4ad" providerId="LiveId" clId="{9255DF3D-B315-4768-992A-0FE6B161DB6F}" dt="2017-10-11T11:43:39.859" v="1699" actId="20577"/>
          <ac:spMkLst>
            <pc:docMk/>
            <pc:sldMk cId="3152846677" sldId="289"/>
            <ac:spMk id="3" creationId="{DC0753EB-A902-4D8B-B6A6-86E7E977649A}"/>
          </ac:spMkLst>
        </pc:spChg>
      </pc:sldChg>
      <pc:sldChg chg="modSp add">
        <pc:chgData name="Eric Zhou" userId="7d5f7afe9033d4ad" providerId="LiveId" clId="{9255DF3D-B315-4768-992A-0FE6B161DB6F}" dt="2017-10-11T12:08:37.745" v="2287" actId="20577"/>
        <pc:sldMkLst>
          <pc:docMk/>
          <pc:sldMk cId="3218449365" sldId="290"/>
        </pc:sldMkLst>
        <pc:spChg chg="mod">
          <ac:chgData name="Eric Zhou" userId="7d5f7afe9033d4ad" providerId="LiveId" clId="{9255DF3D-B315-4768-992A-0FE6B161DB6F}" dt="2017-10-11T11:48:47.230" v="2102" actId="20577"/>
          <ac:spMkLst>
            <pc:docMk/>
            <pc:sldMk cId="3218449365" sldId="290"/>
            <ac:spMk id="2" creationId="{F47251E5-29C6-4055-9D24-F9AF1B3A32CF}"/>
          </ac:spMkLst>
        </pc:spChg>
        <pc:spChg chg="mod">
          <ac:chgData name="Eric Zhou" userId="7d5f7afe9033d4ad" providerId="LiveId" clId="{9255DF3D-B315-4768-992A-0FE6B161DB6F}" dt="2017-10-11T12:08:37.745" v="2287" actId="20577"/>
          <ac:spMkLst>
            <pc:docMk/>
            <pc:sldMk cId="3218449365" sldId="290"/>
            <ac:spMk id="3" creationId="{68EBA808-58BC-48BA-A5B0-8A8B654E0E3F}"/>
          </ac:spMkLst>
        </pc:spChg>
      </pc:sldChg>
      <pc:sldChg chg="addSp modSp add">
        <pc:chgData name="Eric Zhou" userId="7d5f7afe9033d4ad" providerId="LiveId" clId="{9255DF3D-B315-4768-992A-0FE6B161DB6F}" dt="2017-10-13T10:54:47.016" v="4538" actId="14100"/>
        <pc:sldMkLst>
          <pc:docMk/>
          <pc:sldMk cId="2483590399" sldId="291"/>
        </pc:sldMkLst>
        <pc:spChg chg="mod">
          <ac:chgData name="Eric Zhou" userId="7d5f7afe9033d4ad" providerId="LiveId" clId="{9255DF3D-B315-4768-992A-0FE6B161DB6F}" dt="2017-10-11T12:20:47.070" v="2291" actId="1076"/>
          <ac:spMkLst>
            <pc:docMk/>
            <pc:sldMk cId="2483590399" sldId="291"/>
            <ac:spMk id="2" creationId="{13F516FD-5AB7-443A-A299-F5F86096BB51}"/>
          </ac:spMkLst>
        </pc:spChg>
        <pc:spChg chg="mod">
          <ac:chgData name="Eric Zhou" userId="7d5f7afe9033d4ad" providerId="LiveId" clId="{9255DF3D-B315-4768-992A-0FE6B161DB6F}" dt="2017-10-11T12:20:56.172" v="2292" actId="1076"/>
          <ac:spMkLst>
            <pc:docMk/>
            <pc:sldMk cId="2483590399" sldId="291"/>
            <ac:spMk id="3" creationId="{E8B662C3-50A2-451D-9F19-E523874696BA}"/>
          </ac:spMkLst>
        </pc:spChg>
        <pc:picChg chg="add mod modCrop">
          <ac:chgData name="Eric Zhou" userId="7d5f7afe9033d4ad" providerId="LiveId" clId="{9255DF3D-B315-4768-992A-0FE6B161DB6F}" dt="2017-10-13T10:54:47.016" v="4538" actId="14100"/>
          <ac:picMkLst>
            <pc:docMk/>
            <pc:sldMk cId="2483590399" sldId="291"/>
            <ac:picMk id="1026" creationId="{6D8DF153-A0B6-4C69-B569-B4250F7E0384}"/>
          </ac:picMkLst>
        </pc:picChg>
      </pc:sldChg>
      <pc:sldChg chg="modSp add">
        <pc:chgData name="Eric Zhou" userId="7d5f7afe9033d4ad" providerId="LiveId" clId="{9255DF3D-B315-4768-992A-0FE6B161DB6F}" dt="2017-10-11T12:21:25.195" v="2308" actId="20577"/>
        <pc:sldMkLst>
          <pc:docMk/>
          <pc:sldMk cId="1157638570" sldId="292"/>
        </pc:sldMkLst>
        <pc:spChg chg="mod">
          <ac:chgData name="Eric Zhou" userId="7d5f7afe9033d4ad" providerId="LiveId" clId="{9255DF3D-B315-4768-992A-0FE6B161DB6F}" dt="2017-10-11T12:21:19.790" v="2296" actId="20577"/>
          <ac:spMkLst>
            <pc:docMk/>
            <pc:sldMk cId="1157638570" sldId="292"/>
            <ac:spMk id="2" creationId="{FC9C2A75-949A-45C6-9762-EA3EC8855E87}"/>
          </ac:spMkLst>
        </pc:spChg>
        <pc:spChg chg="mod">
          <ac:chgData name="Eric Zhou" userId="7d5f7afe9033d4ad" providerId="LiveId" clId="{9255DF3D-B315-4768-992A-0FE6B161DB6F}" dt="2017-10-11T12:21:25.195" v="2308" actId="20577"/>
          <ac:spMkLst>
            <pc:docMk/>
            <pc:sldMk cId="1157638570" sldId="292"/>
            <ac:spMk id="3" creationId="{7924D283-C6A0-49F1-A6AC-4CA2F2737F52}"/>
          </ac:spMkLst>
        </pc:spChg>
      </pc:sldChg>
      <pc:sldChg chg="modSp add">
        <pc:chgData name="Eric Zhou" userId="7d5f7afe9033d4ad" providerId="LiveId" clId="{9255DF3D-B315-4768-992A-0FE6B161DB6F}" dt="2017-10-11T12:26:51.633" v="2646" actId="20577"/>
        <pc:sldMkLst>
          <pc:docMk/>
          <pc:sldMk cId="565181948" sldId="293"/>
        </pc:sldMkLst>
        <pc:spChg chg="mod">
          <ac:chgData name="Eric Zhou" userId="7d5f7afe9033d4ad" providerId="LiveId" clId="{9255DF3D-B315-4768-992A-0FE6B161DB6F}" dt="2017-10-11T12:22:52.675" v="2370" actId="20577"/>
          <ac:spMkLst>
            <pc:docMk/>
            <pc:sldMk cId="565181948" sldId="293"/>
            <ac:spMk id="2" creationId="{65189766-75CA-42FD-AD63-B08E39EEF0F1}"/>
          </ac:spMkLst>
        </pc:spChg>
        <pc:spChg chg="mod">
          <ac:chgData name="Eric Zhou" userId="7d5f7afe9033d4ad" providerId="LiveId" clId="{9255DF3D-B315-4768-992A-0FE6B161DB6F}" dt="2017-10-11T12:26:51.633" v="2646" actId="20577"/>
          <ac:spMkLst>
            <pc:docMk/>
            <pc:sldMk cId="565181948" sldId="293"/>
            <ac:spMk id="3" creationId="{AF0A17F4-6C08-4B66-A103-901562D18A70}"/>
          </ac:spMkLst>
        </pc:spChg>
      </pc:sldChg>
      <pc:sldChg chg="modSp add ord">
        <pc:chgData name="Eric Zhou" userId="7d5f7afe9033d4ad" providerId="LiveId" clId="{9255DF3D-B315-4768-992A-0FE6B161DB6F}" dt="2017-10-13T13:02:14.190" v="4585" actId="20577"/>
        <pc:sldMkLst>
          <pc:docMk/>
          <pc:sldMk cId="3923577913" sldId="294"/>
        </pc:sldMkLst>
        <pc:spChg chg="mod">
          <ac:chgData name="Eric Zhou" userId="7d5f7afe9033d4ad" providerId="LiveId" clId="{9255DF3D-B315-4768-992A-0FE6B161DB6F}" dt="2017-10-11T12:27:20.937" v="2648" actId="20577"/>
          <ac:spMkLst>
            <pc:docMk/>
            <pc:sldMk cId="3923577913" sldId="294"/>
            <ac:spMk id="2" creationId="{67F8C19A-2CD3-44E2-B0FB-FC5E053F3423}"/>
          </ac:spMkLst>
        </pc:spChg>
        <pc:spChg chg="mod">
          <ac:chgData name="Eric Zhou" userId="7d5f7afe9033d4ad" providerId="LiveId" clId="{9255DF3D-B315-4768-992A-0FE6B161DB6F}" dt="2017-10-13T10:53:58.129" v="4532" actId="20577"/>
          <ac:spMkLst>
            <pc:docMk/>
            <pc:sldMk cId="3923577913" sldId="294"/>
            <ac:spMk id="3" creationId="{6D35C916-C6C2-45CC-A1EC-64A7665D9B1E}"/>
          </ac:spMkLst>
        </pc:spChg>
      </pc:sldChg>
      <pc:sldChg chg="modSp add">
        <pc:chgData name="Eric Zhou" userId="7d5f7afe9033d4ad" providerId="LiveId" clId="{9255DF3D-B315-4768-992A-0FE6B161DB6F}" dt="2017-10-14T06:46:35.810" v="6750" actId="20577"/>
        <pc:sldMkLst>
          <pc:docMk/>
          <pc:sldMk cId="2340554514" sldId="295"/>
        </pc:sldMkLst>
        <pc:spChg chg="mod">
          <ac:chgData name="Eric Zhou" userId="7d5f7afe9033d4ad" providerId="LiveId" clId="{9255DF3D-B315-4768-992A-0FE6B161DB6F}" dt="2017-10-11T13:01:00.870" v="3276" actId="20577"/>
          <ac:spMkLst>
            <pc:docMk/>
            <pc:sldMk cId="2340554514" sldId="295"/>
            <ac:spMk id="2" creationId="{1B29943E-87B2-485A-8661-3B877F816D7A}"/>
          </ac:spMkLst>
        </pc:spChg>
        <pc:spChg chg="mod">
          <ac:chgData name="Eric Zhou" userId="7d5f7afe9033d4ad" providerId="LiveId" clId="{9255DF3D-B315-4768-992A-0FE6B161DB6F}" dt="2017-10-14T06:46:35.810" v="6750" actId="20577"/>
          <ac:spMkLst>
            <pc:docMk/>
            <pc:sldMk cId="2340554514" sldId="295"/>
            <ac:spMk id="3" creationId="{85C18827-CE9D-48A9-A8A9-53E20120A943}"/>
          </ac:spMkLst>
        </pc:spChg>
      </pc:sldChg>
      <pc:sldChg chg="modSp add">
        <pc:chgData name="Eric Zhou" userId="7d5f7afe9033d4ad" providerId="LiveId" clId="{9255DF3D-B315-4768-992A-0FE6B161DB6F}" dt="2017-10-11T13:00:39.928" v="3273" actId="20577"/>
        <pc:sldMkLst>
          <pc:docMk/>
          <pc:sldMk cId="3302965781" sldId="296"/>
        </pc:sldMkLst>
        <pc:spChg chg="mod">
          <ac:chgData name="Eric Zhou" userId="7d5f7afe9033d4ad" providerId="LiveId" clId="{9255DF3D-B315-4768-992A-0FE6B161DB6F}" dt="2017-10-11T12:47:00.148" v="2868" actId="20577"/>
          <ac:spMkLst>
            <pc:docMk/>
            <pc:sldMk cId="3302965781" sldId="296"/>
            <ac:spMk id="2" creationId="{DF8764E8-82E7-4D11-8772-284023EAA314}"/>
          </ac:spMkLst>
        </pc:spChg>
        <pc:spChg chg="mod">
          <ac:chgData name="Eric Zhou" userId="7d5f7afe9033d4ad" providerId="LiveId" clId="{9255DF3D-B315-4768-992A-0FE6B161DB6F}" dt="2017-10-11T13:00:39.928" v="3273" actId="20577"/>
          <ac:spMkLst>
            <pc:docMk/>
            <pc:sldMk cId="3302965781" sldId="296"/>
            <ac:spMk id="3" creationId="{0A3E982E-EE38-4FF6-AB49-1439E8D9DD68}"/>
          </ac:spMkLst>
        </pc:spChg>
      </pc:sldChg>
      <pc:sldChg chg="addSp delSp modSp add">
        <pc:chgData name="Eric Zhou" userId="7d5f7afe9033d4ad" providerId="LiveId" clId="{9255DF3D-B315-4768-992A-0FE6B161DB6F}" dt="2017-10-11T12:58:30.858" v="3172" actId="478"/>
        <pc:sldMkLst>
          <pc:docMk/>
          <pc:sldMk cId="716452238" sldId="297"/>
        </pc:sldMkLst>
        <pc:spChg chg="mod">
          <ac:chgData name="Eric Zhou" userId="7d5f7afe9033d4ad" providerId="LiveId" clId="{9255DF3D-B315-4768-992A-0FE6B161DB6F}" dt="2017-10-11T12:50:57.667" v="3012" actId="478"/>
          <ac:spMkLst>
            <pc:docMk/>
            <pc:sldMk cId="716452238" sldId="297"/>
            <ac:spMk id="3" creationId="{BFBD6461-74A2-4589-A366-6FDDD8716F4C}"/>
          </ac:spMkLst>
        </pc:spChg>
        <pc:spChg chg="add del">
          <ac:chgData name="Eric Zhou" userId="7d5f7afe9033d4ad" providerId="LiveId" clId="{9255DF3D-B315-4768-992A-0FE6B161DB6F}" dt="2017-10-11T12:58:30.858" v="3172" actId="478"/>
          <ac:spMkLst>
            <pc:docMk/>
            <pc:sldMk cId="716452238" sldId="297"/>
            <ac:spMk id="4" creationId="{DDA80378-33B0-4702-A5F4-B96ABE11FEE6}"/>
          </ac:spMkLst>
        </pc:spChg>
        <pc:spChg chg="add del">
          <ac:chgData name="Eric Zhou" userId="7d5f7afe9033d4ad" providerId="LiveId" clId="{9255DF3D-B315-4768-992A-0FE6B161DB6F}" dt="2017-10-11T12:58:26.241" v="3171" actId="478"/>
          <ac:spMkLst>
            <pc:docMk/>
            <pc:sldMk cId="716452238" sldId="297"/>
            <ac:spMk id="5" creationId="{C525830E-6155-49DE-AB15-E88ADA02933B}"/>
          </ac:spMkLst>
        </pc:spChg>
      </pc:sldChg>
      <pc:sldChg chg="add del">
        <pc:chgData name="Eric Zhou" userId="7d5f7afe9033d4ad" providerId="LiveId" clId="{9255DF3D-B315-4768-992A-0FE6B161DB6F}" dt="2017-10-11T12:48:01.650" v="2870" actId="20577"/>
        <pc:sldMkLst>
          <pc:docMk/>
          <pc:sldMk cId="2365492840" sldId="297"/>
        </pc:sldMkLst>
      </pc:sldChg>
      <pc:sldChg chg="modSp add">
        <pc:chgData name="Eric Zhou" userId="7d5f7afe9033d4ad" providerId="LiveId" clId="{9255DF3D-B315-4768-992A-0FE6B161DB6F}" dt="2017-10-11T12:59:30.629" v="3227" actId="20577"/>
        <pc:sldMkLst>
          <pc:docMk/>
          <pc:sldMk cId="187553744" sldId="298"/>
        </pc:sldMkLst>
        <pc:spChg chg="mod">
          <ac:chgData name="Eric Zhou" userId="7d5f7afe9033d4ad" providerId="LiveId" clId="{9255DF3D-B315-4768-992A-0FE6B161DB6F}" dt="2017-10-11T12:59:30.629" v="3227" actId="20577"/>
          <ac:spMkLst>
            <pc:docMk/>
            <pc:sldMk cId="187553744" sldId="298"/>
            <ac:spMk id="3" creationId="{2E1EDD6B-01BD-47FF-9D18-6102C5EA5DEE}"/>
          </ac:spMkLst>
        </pc:spChg>
      </pc:sldChg>
      <pc:sldChg chg="modSp add">
        <pc:chgData name="Eric Zhou" userId="7d5f7afe9033d4ad" providerId="LiveId" clId="{9255DF3D-B315-4768-992A-0FE6B161DB6F}" dt="2017-10-11T12:59:49.973" v="3228" actId="20577"/>
        <pc:sldMkLst>
          <pc:docMk/>
          <pc:sldMk cId="1829212856" sldId="299"/>
        </pc:sldMkLst>
        <pc:spChg chg="mod">
          <ac:chgData name="Eric Zhou" userId="7d5f7afe9033d4ad" providerId="LiveId" clId="{9255DF3D-B315-4768-992A-0FE6B161DB6F}" dt="2017-10-11T12:58:04.490" v="3170" actId="20577"/>
          <ac:spMkLst>
            <pc:docMk/>
            <pc:sldMk cId="1829212856" sldId="299"/>
            <ac:spMk id="2" creationId="{9881D91D-002C-42A9-8135-D933536FDD93}"/>
          </ac:spMkLst>
        </pc:spChg>
        <pc:graphicFrameChg chg="mod">
          <ac:chgData name="Eric Zhou" userId="7d5f7afe9033d4ad" providerId="LiveId" clId="{9255DF3D-B315-4768-992A-0FE6B161DB6F}" dt="2017-10-11T12:59:49.973" v="3228" actId="20577"/>
          <ac:graphicFrameMkLst>
            <pc:docMk/>
            <pc:sldMk cId="1829212856" sldId="299"/>
            <ac:graphicFrameMk id="4" creationId="{8CB3A2E9-30C7-4C19-A0D4-0BAA8BFF5078}"/>
          </ac:graphicFrameMkLst>
        </pc:graphicFrameChg>
      </pc:sldChg>
      <pc:sldChg chg="modSp add">
        <pc:chgData name="Eric Zhou" userId="7d5f7afe9033d4ad" providerId="LiveId" clId="{9255DF3D-B315-4768-992A-0FE6B161DB6F}" dt="2017-10-11T12:57:59.998" v="3160" actId="20577"/>
        <pc:sldMkLst>
          <pc:docMk/>
          <pc:sldMk cId="4145423204" sldId="300"/>
        </pc:sldMkLst>
        <pc:spChg chg="mod">
          <ac:chgData name="Eric Zhou" userId="7d5f7afe9033d4ad" providerId="LiveId" clId="{9255DF3D-B315-4768-992A-0FE6B161DB6F}" dt="2017-10-11T12:57:59.998" v="3160" actId="20577"/>
          <ac:spMkLst>
            <pc:docMk/>
            <pc:sldMk cId="4145423204" sldId="300"/>
            <ac:spMk id="2" creationId="{9881D91D-002C-42A9-8135-D933536FDD93}"/>
          </ac:spMkLst>
        </pc:spChg>
        <pc:graphicFrameChg chg="mod">
          <ac:chgData name="Eric Zhou" userId="7d5f7afe9033d4ad" providerId="LiveId" clId="{9255DF3D-B315-4768-992A-0FE6B161DB6F}" dt="2017-10-11T12:57:25.345" v="3136" actId="20577"/>
          <ac:graphicFrameMkLst>
            <pc:docMk/>
            <pc:sldMk cId="4145423204" sldId="300"/>
            <ac:graphicFrameMk id="4" creationId="{8CB3A2E9-30C7-4C19-A0D4-0BAA8BFF5078}"/>
          </ac:graphicFrameMkLst>
        </pc:graphicFrameChg>
      </pc:sldChg>
      <pc:sldChg chg="modSp add del">
        <pc:chgData name="Eric Zhou" userId="7d5f7afe9033d4ad" providerId="LiveId" clId="{9255DF3D-B315-4768-992A-0FE6B161DB6F}" dt="2017-10-14T03:40:26.913" v="6717" actId="2696"/>
        <pc:sldMkLst>
          <pc:docMk/>
          <pc:sldMk cId="3971733902" sldId="301"/>
        </pc:sldMkLst>
        <pc:spChg chg="mod">
          <ac:chgData name="Eric Zhou" userId="7d5f7afe9033d4ad" providerId="LiveId" clId="{9255DF3D-B315-4768-992A-0FE6B161DB6F}" dt="2017-10-12T12:13:48.778" v="3336" actId="20577"/>
          <ac:spMkLst>
            <pc:docMk/>
            <pc:sldMk cId="3971733902" sldId="301"/>
            <ac:spMk id="2" creationId="{BA4DC2E4-AE67-4644-B722-723581E89A6F}"/>
          </ac:spMkLst>
        </pc:spChg>
        <pc:spChg chg="mod">
          <ac:chgData name="Eric Zhou" userId="7d5f7afe9033d4ad" providerId="LiveId" clId="{9255DF3D-B315-4768-992A-0FE6B161DB6F}" dt="2017-10-12T12:18:23.216" v="3680" actId="20577"/>
          <ac:spMkLst>
            <pc:docMk/>
            <pc:sldMk cId="3971733902" sldId="301"/>
            <ac:spMk id="3" creationId="{EF916F42-177B-4AA9-BC38-C0DBEC1B5F76}"/>
          </ac:spMkLst>
        </pc:spChg>
      </pc:sldChg>
      <pc:sldChg chg="addSp modSp add del">
        <pc:chgData name="Eric Zhou" userId="7d5f7afe9033d4ad" providerId="LiveId" clId="{9255DF3D-B315-4768-992A-0FE6B161DB6F}" dt="2017-10-14T03:40:26.925" v="6718" actId="2696"/>
        <pc:sldMkLst>
          <pc:docMk/>
          <pc:sldMk cId="1259084818" sldId="302"/>
        </pc:sldMkLst>
        <pc:spChg chg="mod">
          <ac:chgData name="Eric Zhou" userId="7d5f7afe9033d4ad" providerId="LiveId" clId="{9255DF3D-B315-4768-992A-0FE6B161DB6F}" dt="2017-10-14T02:09:03.416" v="5480" actId="20577"/>
          <ac:spMkLst>
            <pc:docMk/>
            <pc:sldMk cId="1259084818" sldId="302"/>
            <ac:spMk id="2" creationId="{D349A4BD-A585-4772-BD5D-66610C5FF345}"/>
          </ac:spMkLst>
        </pc:spChg>
        <pc:spChg chg="add">
          <ac:chgData name="Eric Zhou" userId="7d5f7afe9033d4ad" providerId="LiveId" clId="{9255DF3D-B315-4768-992A-0FE6B161DB6F}" dt="2017-10-12T12:19:39.036" v="3706" actId="1076"/>
          <ac:spMkLst>
            <pc:docMk/>
            <pc:sldMk cId="1259084818" sldId="302"/>
            <ac:spMk id="4" creationId="{9DBE958D-453B-441E-B4E3-BFD2CBBF3A94}"/>
          </ac:spMkLst>
        </pc:spChg>
        <pc:picChg chg="add mod modCrop">
          <ac:chgData name="Eric Zhou" userId="7d5f7afe9033d4ad" providerId="LiveId" clId="{9255DF3D-B315-4768-992A-0FE6B161DB6F}" dt="2017-10-12T12:23:01.999" v="3723" actId="1076"/>
          <ac:picMkLst>
            <pc:docMk/>
            <pc:sldMk cId="1259084818" sldId="302"/>
            <ac:picMk id="5" creationId="{BF2D4EC9-BC02-45E0-9927-B376DD0E67EB}"/>
          </ac:picMkLst>
        </pc:picChg>
        <pc:picChg chg="add mod modCrop">
          <ac:chgData name="Eric Zhou" userId="7d5f7afe9033d4ad" providerId="LiveId" clId="{9255DF3D-B315-4768-992A-0FE6B161DB6F}" dt="2017-10-12T12:22:59.728" v="3722" actId="14100"/>
          <ac:picMkLst>
            <pc:docMk/>
            <pc:sldMk cId="1259084818" sldId="302"/>
            <ac:picMk id="6" creationId="{C9E94AFF-5ECD-4DE9-9004-704136F60C56}"/>
          </ac:picMkLst>
        </pc:picChg>
      </pc:sldChg>
      <pc:sldChg chg="addSp modSp add del">
        <pc:chgData name="Eric Zhou" userId="7d5f7afe9033d4ad" providerId="LiveId" clId="{9255DF3D-B315-4768-992A-0FE6B161DB6F}" dt="2017-10-14T03:40:26.928" v="6719" actId="2696"/>
        <pc:sldMkLst>
          <pc:docMk/>
          <pc:sldMk cId="1841477089" sldId="303"/>
        </pc:sldMkLst>
        <pc:spChg chg="mod">
          <ac:chgData name="Eric Zhou" userId="7d5f7afe9033d4ad" providerId="LiveId" clId="{9255DF3D-B315-4768-992A-0FE6B161DB6F}" dt="2017-10-14T02:09:07.851" v="5481" actId="2696"/>
          <ac:spMkLst>
            <pc:docMk/>
            <pc:sldMk cId="1841477089" sldId="303"/>
            <ac:spMk id="2" creationId="{39014FB4-9FF8-482C-8BAD-42BF2BB77958}"/>
          </ac:spMkLst>
        </pc:spChg>
        <pc:picChg chg="add mod">
          <ac:chgData name="Eric Zhou" userId="7d5f7afe9033d4ad" providerId="LiveId" clId="{9255DF3D-B315-4768-992A-0FE6B161DB6F}" dt="2017-10-12T12:24:42.207" v="3726" actId="1076"/>
          <ac:picMkLst>
            <pc:docMk/>
            <pc:sldMk cId="1841477089" sldId="303"/>
            <ac:picMk id="2050" creationId="{39B22382-1FAD-489E-BBDC-D79ABEEC5F44}"/>
          </ac:picMkLst>
        </pc:picChg>
      </pc:sldChg>
      <pc:sldChg chg="addSp modSp add del">
        <pc:chgData name="Eric Zhou" userId="7d5f7afe9033d4ad" providerId="LiveId" clId="{9255DF3D-B315-4768-992A-0FE6B161DB6F}" dt="2017-10-14T03:40:26.930" v="6720" actId="2696"/>
        <pc:sldMkLst>
          <pc:docMk/>
          <pc:sldMk cId="490833312" sldId="304"/>
        </pc:sldMkLst>
        <pc:spChg chg="mod">
          <ac:chgData name="Eric Zhou" userId="7d5f7afe9033d4ad" providerId="LiveId" clId="{9255DF3D-B315-4768-992A-0FE6B161DB6F}" dt="2017-10-14T02:09:10.560" v="5482" actId="2696"/>
          <ac:spMkLst>
            <pc:docMk/>
            <pc:sldMk cId="490833312" sldId="304"/>
            <ac:spMk id="2" creationId="{AC9C7861-FA6E-46C6-AD6F-A98CFCCBF04C}"/>
          </ac:spMkLst>
        </pc:spChg>
        <pc:picChg chg="add mod">
          <ac:chgData name="Eric Zhou" userId="7d5f7afe9033d4ad" providerId="LiveId" clId="{9255DF3D-B315-4768-992A-0FE6B161DB6F}" dt="2017-10-12T12:26:29.743" v="3760" actId="1076"/>
          <ac:picMkLst>
            <pc:docMk/>
            <pc:sldMk cId="490833312" sldId="304"/>
            <ac:picMk id="3074" creationId="{71CC868C-192E-4CA8-B397-0A7E44A651F9}"/>
          </ac:picMkLst>
        </pc:picChg>
      </pc:sldChg>
      <pc:sldChg chg="modSp add del">
        <pc:chgData name="Eric Zhou" userId="7d5f7afe9033d4ad" providerId="LiveId" clId="{9255DF3D-B315-4768-992A-0FE6B161DB6F}" dt="2017-10-14T03:40:27.059" v="6721" actId="2696"/>
        <pc:sldMkLst>
          <pc:docMk/>
          <pc:sldMk cId="3991139608" sldId="305"/>
        </pc:sldMkLst>
        <pc:spChg chg="mod">
          <ac:chgData name="Eric Zhou" userId="7d5f7afe9033d4ad" providerId="LiveId" clId="{9255DF3D-B315-4768-992A-0FE6B161DB6F}" dt="2017-10-14T02:09:19.242" v="5485" actId="2696"/>
          <ac:spMkLst>
            <pc:docMk/>
            <pc:sldMk cId="3991139608" sldId="305"/>
            <ac:spMk id="2" creationId="{AEA6C0D6-54AA-4F92-98FC-2715137B120D}"/>
          </ac:spMkLst>
        </pc:spChg>
        <pc:spChg chg="mod">
          <ac:chgData name="Eric Zhou" userId="7d5f7afe9033d4ad" providerId="LiveId" clId="{9255DF3D-B315-4768-992A-0FE6B161DB6F}" dt="2017-10-12T12:43:43.487" v="4033" actId="20577"/>
          <ac:spMkLst>
            <pc:docMk/>
            <pc:sldMk cId="3991139608" sldId="305"/>
            <ac:spMk id="3" creationId="{01CFDB63-E6B9-4109-8A68-BD440126F455}"/>
          </ac:spMkLst>
        </pc:spChg>
      </pc:sldChg>
      <pc:sldChg chg="modSp add del">
        <pc:chgData name="Eric Zhou" userId="7d5f7afe9033d4ad" providerId="LiveId" clId="{9255DF3D-B315-4768-992A-0FE6B161DB6F}" dt="2017-10-14T03:40:27.060" v="6722" actId="2696"/>
        <pc:sldMkLst>
          <pc:docMk/>
          <pc:sldMk cId="17059579" sldId="306"/>
        </pc:sldMkLst>
        <pc:spChg chg="mod">
          <ac:chgData name="Eric Zhou" userId="7d5f7afe9033d4ad" providerId="LiveId" clId="{9255DF3D-B315-4768-992A-0FE6B161DB6F}" dt="2017-10-14T02:09:17.179" v="5484" actId="2696"/>
          <ac:spMkLst>
            <pc:docMk/>
            <pc:sldMk cId="17059579" sldId="306"/>
            <ac:spMk id="2" creationId="{66948110-DC38-4BE3-8668-1234F63BF2FF}"/>
          </ac:spMkLst>
        </pc:spChg>
        <pc:spChg chg="mod">
          <ac:chgData name="Eric Zhou" userId="7d5f7afe9033d4ad" providerId="LiveId" clId="{9255DF3D-B315-4768-992A-0FE6B161DB6F}" dt="2017-10-12T15:49:08.118" v="4496" actId="20577"/>
          <ac:spMkLst>
            <pc:docMk/>
            <pc:sldMk cId="17059579" sldId="306"/>
            <ac:spMk id="3" creationId="{0E8249C5-62EA-4BF1-B7FD-A7307332AA53}"/>
          </ac:spMkLst>
        </pc:spChg>
      </pc:sldChg>
      <pc:sldChg chg="modSp add del">
        <pc:chgData name="Eric Zhou" userId="7d5f7afe9033d4ad" providerId="LiveId" clId="{9255DF3D-B315-4768-992A-0FE6B161DB6F}" dt="2017-10-14T03:40:27.068" v="6723" actId="2696"/>
        <pc:sldMkLst>
          <pc:docMk/>
          <pc:sldMk cId="3326932711" sldId="307"/>
        </pc:sldMkLst>
        <pc:spChg chg="mod">
          <ac:chgData name="Eric Zhou" userId="7d5f7afe9033d4ad" providerId="LiveId" clId="{9255DF3D-B315-4768-992A-0FE6B161DB6F}" dt="2017-10-14T02:09:14.927" v="5483" actId="2696"/>
          <ac:spMkLst>
            <pc:docMk/>
            <pc:sldMk cId="3326932711" sldId="307"/>
            <ac:spMk id="2" creationId="{4F2740C5-ABF7-4FE0-895F-926CCF2DA0AD}"/>
          </ac:spMkLst>
        </pc:spChg>
        <pc:spChg chg="mod">
          <ac:chgData name="Eric Zhou" userId="7d5f7afe9033d4ad" providerId="LiveId" clId="{9255DF3D-B315-4768-992A-0FE6B161DB6F}" dt="2017-10-12T12:52:42.573" v="4267" actId="20577"/>
          <ac:spMkLst>
            <pc:docMk/>
            <pc:sldMk cId="3326932711" sldId="307"/>
            <ac:spMk id="3" creationId="{6CEC30C5-656F-4C38-AA54-6DDC559205E5}"/>
          </ac:spMkLst>
        </pc:spChg>
      </pc:sldChg>
      <pc:sldChg chg="modSp add del">
        <pc:chgData name="Eric Zhou" userId="7d5f7afe9033d4ad" providerId="LiveId" clId="{9255DF3D-B315-4768-992A-0FE6B161DB6F}" dt="2017-10-14T03:40:26.905" v="6715" actId="2696"/>
        <pc:sldMkLst>
          <pc:docMk/>
          <pc:sldMk cId="3046692232" sldId="308"/>
        </pc:sldMkLst>
        <pc:spChg chg="mod">
          <ac:chgData name="Eric Zhou" userId="7d5f7afe9033d4ad" providerId="LiveId" clId="{9255DF3D-B315-4768-992A-0FE6B161DB6F}" dt="2017-10-12T13:46:19.653" v="4284" actId="20577"/>
          <ac:spMkLst>
            <pc:docMk/>
            <pc:sldMk cId="3046692232" sldId="308"/>
            <ac:spMk id="2" creationId="{C4893CCA-1A27-45DD-8EA3-84F6D3EB5A72}"/>
          </ac:spMkLst>
        </pc:spChg>
        <pc:spChg chg="mod">
          <ac:chgData name="Eric Zhou" userId="7d5f7afe9033d4ad" providerId="LiveId" clId="{9255DF3D-B315-4768-992A-0FE6B161DB6F}" dt="2017-10-12T13:46:36.239" v="4323" actId="20577"/>
          <ac:spMkLst>
            <pc:docMk/>
            <pc:sldMk cId="3046692232" sldId="308"/>
            <ac:spMk id="3" creationId="{7F9DD06E-CA45-4B88-B64C-775A49A455DF}"/>
          </ac:spMkLst>
        </pc:spChg>
      </pc:sldChg>
      <pc:sldChg chg="modSp add">
        <pc:chgData name="Eric Zhou" userId="7d5f7afe9033d4ad" providerId="LiveId" clId="{9255DF3D-B315-4768-992A-0FE6B161DB6F}" dt="2017-10-13T10:58:11.576" v="4584" actId="20577"/>
        <pc:sldMkLst>
          <pc:docMk/>
          <pc:sldMk cId="421534293" sldId="309"/>
        </pc:sldMkLst>
        <pc:spChg chg="mod">
          <ac:chgData name="Eric Zhou" userId="7d5f7afe9033d4ad" providerId="LiveId" clId="{9255DF3D-B315-4768-992A-0FE6B161DB6F}" dt="2017-10-13T10:57:51.316" v="4560" actId="20577"/>
          <ac:spMkLst>
            <pc:docMk/>
            <pc:sldMk cId="421534293" sldId="309"/>
            <ac:spMk id="2" creationId="{F81E7B0E-B7F4-4F86-B331-5BE864BE6806}"/>
          </ac:spMkLst>
        </pc:spChg>
        <pc:spChg chg="mod">
          <ac:chgData name="Eric Zhou" userId="7d5f7afe9033d4ad" providerId="LiveId" clId="{9255DF3D-B315-4768-992A-0FE6B161DB6F}" dt="2017-10-13T10:58:11.576" v="4584" actId="20577"/>
          <ac:spMkLst>
            <pc:docMk/>
            <pc:sldMk cId="421534293" sldId="309"/>
            <ac:spMk id="3" creationId="{F0F90064-E2E6-4CD9-9088-D50A20CA45D4}"/>
          </ac:spMkLst>
        </pc:spChg>
      </pc:sldChg>
      <pc:sldChg chg="modSp add">
        <pc:chgData name="Eric Zhou" userId="7d5f7afe9033d4ad" providerId="LiveId" clId="{9255DF3D-B315-4768-992A-0FE6B161DB6F}" dt="2017-10-14T00:38:53.123" v="4696" actId="20577"/>
        <pc:sldMkLst>
          <pc:docMk/>
          <pc:sldMk cId="3433714542" sldId="310"/>
        </pc:sldMkLst>
        <pc:spChg chg="mod">
          <ac:chgData name="Eric Zhou" userId="7d5f7afe9033d4ad" providerId="LiveId" clId="{9255DF3D-B315-4768-992A-0FE6B161DB6F}" dt="2017-10-14T00:36:55.462" v="4634" actId="20577"/>
          <ac:spMkLst>
            <pc:docMk/>
            <pc:sldMk cId="3433714542" sldId="310"/>
            <ac:spMk id="2" creationId="{FA450F57-DC2F-4FF6-86E0-34F5C26DC8B5}"/>
          </ac:spMkLst>
        </pc:spChg>
        <pc:spChg chg="mod">
          <ac:chgData name="Eric Zhou" userId="7d5f7afe9033d4ad" providerId="LiveId" clId="{9255DF3D-B315-4768-992A-0FE6B161DB6F}" dt="2017-10-14T00:38:53.123" v="4696" actId="20577"/>
          <ac:spMkLst>
            <pc:docMk/>
            <pc:sldMk cId="3433714542" sldId="310"/>
            <ac:spMk id="3" creationId="{2F8802C9-CF65-46D2-83E5-EAF877136DBC}"/>
          </ac:spMkLst>
        </pc:spChg>
      </pc:sldChg>
      <pc:sldChg chg="addSp delSp modSp add">
        <pc:chgData name="Eric Zhou" userId="7d5f7afe9033d4ad" providerId="LiveId" clId="{9255DF3D-B315-4768-992A-0FE6B161DB6F}" dt="2017-10-14T01:28:39.388" v="5456" actId="20577"/>
        <pc:sldMkLst>
          <pc:docMk/>
          <pc:sldMk cId="4026527900" sldId="311"/>
        </pc:sldMkLst>
        <pc:spChg chg="del">
          <ac:chgData name="Eric Zhou" userId="7d5f7afe9033d4ad" providerId="LiveId" clId="{9255DF3D-B315-4768-992A-0FE6B161DB6F}" dt="2017-10-14T00:47:19.529" v="4884" actId="20577"/>
          <ac:spMkLst>
            <pc:docMk/>
            <pc:sldMk cId="4026527900" sldId="311"/>
            <ac:spMk id="2" creationId="{5C68443C-7574-4D87-A397-9D45A09E6155}"/>
          </ac:spMkLst>
        </pc:spChg>
        <pc:spChg chg="del">
          <ac:chgData name="Eric Zhou" userId="7d5f7afe9033d4ad" providerId="LiveId" clId="{9255DF3D-B315-4768-992A-0FE6B161DB6F}" dt="2017-10-14T00:47:19.529" v="4884" actId="20577"/>
          <ac:spMkLst>
            <pc:docMk/>
            <pc:sldMk cId="4026527900" sldId="311"/>
            <ac:spMk id="3" creationId="{A9D4F160-F77E-4BCA-A8B4-39A34915EF10}"/>
          </ac:spMkLst>
        </pc:spChg>
        <pc:spChg chg="del">
          <ac:chgData name="Eric Zhou" userId="7d5f7afe9033d4ad" providerId="LiveId" clId="{9255DF3D-B315-4768-992A-0FE6B161DB6F}" dt="2017-10-14T00:47:19.529" v="4884" actId="20577"/>
          <ac:spMkLst>
            <pc:docMk/>
            <pc:sldMk cId="4026527900" sldId="311"/>
            <ac:spMk id="4" creationId="{33D91A03-086A-4398-9E55-8FA76FB6E85E}"/>
          </ac:spMkLst>
        </pc:spChg>
        <pc:spChg chg="add mod">
          <ac:chgData name="Eric Zhou" userId="7d5f7afe9033d4ad" providerId="LiveId" clId="{9255DF3D-B315-4768-992A-0FE6B161DB6F}" dt="2017-10-14T00:59:07.648" v="5040" actId="20577"/>
          <ac:spMkLst>
            <pc:docMk/>
            <pc:sldMk cId="4026527900" sldId="311"/>
            <ac:spMk id="5" creationId="{85715C82-6A7A-451A-9FF1-5365EBD4CE92}"/>
          </ac:spMkLst>
        </pc:spChg>
        <pc:spChg chg="add del mod">
          <ac:chgData name="Eric Zhou" userId="7d5f7afe9033d4ad" providerId="LiveId" clId="{9255DF3D-B315-4768-992A-0FE6B161DB6F}" dt="2017-10-14T00:48:35.300" v="4888" actId="20577"/>
          <ac:spMkLst>
            <pc:docMk/>
            <pc:sldMk cId="4026527900" sldId="311"/>
            <ac:spMk id="6" creationId="{5543CAAE-4D46-4D83-A603-BC600E824BA6}"/>
          </ac:spMkLst>
        </pc:spChg>
        <pc:graphicFrameChg chg="add del mod">
          <ac:chgData name="Eric Zhou" userId="7d5f7afe9033d4ad" providerId="LiveId" clId="{9255DF3D-B315-4768-992A-0FE6B161DB6F}" dt="2017-10-14T00:48:23.396" v="4887" actId="20577"/>
          <ac:graphicFrameMkLst>
            <pc:docMk/>
            <pc:sldMk cId="4026527900" sldId="311"/>
            <ac:graphicFrameMk id="7" creationId="{011BBB39-83FA-4997-AF3B-57A5CC252B34}"/>
          </ac:graphicFrameMkLst>
        </pc:graphicFrameChg>
        <pc:graphicFrameChg chg="add mod modGraphic">
          <ac:chgData name="Eric Zhou" userId="7d5f7afe9033d4ad" providerId="LiveId" clId="{9255DF3D-B315-4768-992A-0FE6B161DB6F}" dt="2017-10-14T01:28:39.388" v="5456" actId="20577"/>
          <ac:graphicFrameMkLst>
            <pc:docMk/>
            <pc:sldMk cId="4026527900" sldId="311"/>
            <ac:graphicFrameMk id="8" creationId="{12C32EAD-27B0-4197-9D87-93218E9942AB}"/>
          </ac:graphicFrameMkLst>
        </pc:graphicFrameChg>
      </pc:sldChg>
      <pc:sldChg chg="modSp add">
        <pc:chgData name="Eric Zhou" userId="7d5f7afe9033d4ad" providerId="LiveId" clId="{9255DF3D-B315-4768-992A-0FE6B161DB6F}" dt="2017-10-14T00:59:09.671" v="5041" actId="20577"/>
        <pc:sldMkLst>
          <pc:docMk/>
          <pc:sldMk cId="3244419190" sldId="312"/>
        </pc:sldMkLst>
        <pc:spChg chg="mod">
          <ac:chgData name="Eric Zhou" userId="7d5f7afe9033d4ad" providerId="LiveId" clId="{9255DF3D-B315-4768-992A-0FE6B161DB6F}" dt="2017-10-14T00:59:09.671" v="5041" actId="20577"/>
          <ac:spMkLst>
            <pc:docMk/>
            <pc:sldMk cId="3244419190" sldId="312"/>
            <ac:spMk id="2" creationId="{DF0549C9-AFDA-4BC7-8B7C-41575DEAD017}"/>
          </ac:spMkLst>
        </pc:spChg>
      </pc:sldChg>
      <pc:sldChg chg="modSp add">
        <pc:chgData name="Eric Zhou" userId="7d5f7afe9033d4ad" providerId="LiveId" clId="{9255DF3D-B315-4768-992A-0FE6B161DB6F}" dt="2017-10-14T01:04:31.422" v="5398" actId="20577"/>
        <pc:sldMkLst>
          <pc:docMk/>
          <pc:sldMk cId="3148728275" sldId="313"/>
        </pc:sldMkLst>
        <pc:spChg chg="mod">
          <ac:chgData name="Eric Zhou" userId="7d5f7afe9033d4ad" providerId="LiveId" clId="{9255DF3D-B315-4768-992A-0FE6B161DB6F}" dt="2017-10-14T01:04:31.422" v="5398" actId="20577"/>
          <ac:spMkLst>
            <pc:docMk/>
            <pc:sldMk cId="3148728275" sldId="313"/>
            <ac:spMk id="3" creationId="{BEAD8F5E-616D-4246-AE10-CD5BF87DAA36}"/>
          </ac:spMkLst>
        </pc:spChg>
      </pc:sldChg>
      <pc:sldChg chg="addSp delSp modSp add del">
        <pc:chgData name="Eric Zhou" userId="7d5f7afe9033d4ad" providerId="LiveId" clId="{9255DF3D-B315-4768-992A-0FE6B161DB6F}" dt="2017-10-15T02:35:52.146" v="7441" actId="2696"/>
        <pc:sldMkLst>
          <pc:docMk/>
          <pc:sldMk cId="3536380733" sldId="314"/>
        </pc:sldMkLst>
        <pc:spChg chg="mod">
          <ac:chgData name="Eric Zhou" userId="7d5f7afe9033d4ad" providerId="LiveId" clId="{9255DF3D-B315-4768-992A-0FE6B161DB6F}" dt="2017-10-14T02:58:44.867" v="5522" actId="20577"/>
          <ac:spMkLst>
            <pc:docMk/>
            <pc:sldMk cId="3536380733" sldId="314"/>
            <ac:spMk id="2" creationId="{EC6683A8-FBE3-4F97-91F3-8CC1C0D26B8F}"/>
          </ac:spMkLst>
        </pc:spChg>
        <pc:spChg chg="add del mod">
          <ac:chgData name="Eric Zhou" userId="7d5f7afe9033d4ad" providerId="LiveId" clId="{9255DF3D-B315-4768-992A-0FE6B161DB6F}" dt="2017-10-14T02:58:17.470" v="5491" actId="20577"/>
          <ac:spMkLst>
            <pc:docMk/>
            <pc:sldMk cId="3536380733" sldId="314"/>
            <ac:spMk id="3" creationId="{3C70FF8A-96CA-4445-B057-54E0B64007CA}"/>
          </ac:spMkLst>
        </pc:spChg>
        <pc:picChg chg="add del mod">
          <ac:chgData name="Eric Zhou" userId="7d5f7afe9033d4ad" providerId="LiveId" clId="{9255DF3D-B315-4768-992A-0FE6B161DB6F}" dt="2017-10-14T02:58:16.284" v="5490" actId="20577"/>
          <ac:picMkLst>
            <pc:docMk/>
            <pc:sldMk cId="3536380733" sldId="314"/>
            <ac:picMk id="1026" creationId="{C3A910EF-F32D-4A1C-92EB-7269E04E553C}"/>
          </ac:picMkLst>
        </pc:picChg>
        <pc:picChg chg="add mod">
          <ac:chgData name="Eric Zhou" userId="7d5f7afe9033d4ad" providerId="LiveId" clId="{9255DF3D-B315-4768-992A-0FE6B161DB6F}" dt="2017-10-14T02:58:30.451" v="5495" actId="1076"/>
          <ac:picMkLst>
            <pc:docMk/>
            <pc:sldMk cId="3536380733" sldId="314"/>
            <ac:picMk id="1028" creationId="{4163F57D-F8CC-4A05-B806-0662672A1AFD}"/>
          </ac:picMkLst>
        </pc:picChg>
      </pc:sldChg>
      <pc:sldChg chg="addSp modSp add del">
        <pc:chgData name="Eric Zhou" userId="7d5f7afe9033d4ad" providerId="LiveId" clId="{9255DF3D-B315-4768-992A-0FE6B161DB6F}" dt="2017-10-15T02:35:52.164" v="7442" actId="2696"/>
        <pc:sldMkLst>
          <pc:docMk/>
          <pc:sldMk cId="2864934574" sldId="315"/>
        </pc:sldMkLst>
        <pc:spChg chg="mod">
          <ac:chgData name="Eric Zhou" userId="7d5f7afe9033d4ad" providerId="LiveId" clId="{9255DF3D-B315-4768-992A-0FE6B161DB6F}" dt="2017-10-14T03:01:33.899" v="5600" actId="20577"/>
          <ac:spMkLst>
            <pc:docMk/>
            <pc:sldMk cId="2864934574" sldId="315"/>
            <ac:spMk id="2" creationId="{D66EBD07-C4A6-47FE-A567-673784780B6D}"/>
          </ac:spMkLst>
        </pc:spChg>
        <pc:spChg chg="mod">
          <ac:chgData name="Eric Zhou" userId="7d5f7afe9033d4ad" providerId="LiveId" clId="{9255DF3D-B315-4768-992A-0FE6B161DB6F}" dt="2017-10-15T01:33:59.297" v="6834" actId="2696"/>
          <ac:spMkLst>
            <pc:docMk/>
            <pc:sldMk cId="2864934574" sldId="315"/>
            <ac:spMk id="3" creationId="{FDE03CE2-F08B-491B-B26B-C918D9FB0B1C}"/>
          </ac:spMkLst>
        </pc:spChg>
        <pc:picChg chg="add mod modCrop">
          <ac:chgData name="Eric Zhou" userId="7d5f7afe9033d4ad" providerId="LiveId" clId="{9255DF3D-B315-4768-992A-0FE6B161DB6F}" dt="2017-10-14T03:01:10.896" v="5562" actId="1035"/>
          <ac:picMkLst>
            <pc:docMk/>
            <pc:sldMk cId="2864934574" sldId="315"/>
            <ac:picMk id="2050" creationId="{1D2B56D9-3CFC-4960-9267-1C931FA8BF46}"/>
          </ac:picMkLst>
        </pc:picChg>
      </pc:sldChg>
      <pc:sldChg chg="modSp add">
        <pc:chgData name="Eric Zhou" userId="7d5f7afe9033d4ad" providerId="LiveId" clId="{9255DF3D-B315-4768-992A-0FE6B161DB6F}" dt="2017-10-15T02:43:28.278" v="7806" actId="20577"/>
        <pc:sldMkLst>
          <pc:docMk/>
          <pc:sldMk cId="3111065356" sldId="316"/>
        </pc:sldMkLst>
        <pc:spChg chg="mod">
          <ac:chgData name="Eric Zhou" userId="7d5f7afe9033d4ad" providerId="LiveId" clId="{9255DF3D-B315-4768-992A-0FE6B161DB6F}" dt="2017-10-14T03:03:37.079" v="5745" actId="20577"/>
          <ac:spMkLst>
            <pc:docMk/>
            <pc:sldMk cId="3111065356" sldId="316"/>
            <ac:spMk id="2" creationId="{AAC2DBF3-E0CE-4E79-8B3A-28E02B0AF62F}"/>
          </ac:spMkLst>
        </pc:spChg>
        <pc:spChg chg="mod">
          <ac:chgData name="Eric Zhou" userId="7d5f7afe9033d4ad" providerId="LiveId" clId="{9255DF3D-B315-4768-992A-0FE6B161DB6F}" dt="2017-10-15T02:43:28.278" v="7806" actId="20577"/>
          <ac:spMkLst>
            <pc:docMk/>
            <pc:sldMk cId="3111065356" sldId="316"/>
            <ac:spMk id="3" creationId="{F09D20B5-9843-4FDF-AA20-61489E53AF1C}"/>
          </ac:spMkLst>
        </pc:spChg>
      </pc:sldChg>
      <pc:sldChg chg="modSp add">
        <pc:chgData name="Eric Zhou" userId="7d5f7afe9033d4ad" providerId="LiveId" clId="{9255DF3D-B315-4768-992A-0FE6B161DB6F}" dt="2017-10-15T02:44:36.091" v="7945"/>
        <pc:sldMkLst>
          <pc:docMk/>
          <pc:sldMk cId="2861763230" sldId="317"/>
        </pc:sldMkLst>
        <pc:spChg chg="mod">
          <ac:chgData name="Eric Zhou" userId="7d5f7afe9033d4ad" providerId="LiveId" clId="{9255DF3D-B315-4768-992A-0FE6B161DB6F}" dt="2017-10-14T03:03:49.250" v="5750" actId="27636"/>
          <ac:spMkLst>
            <pc:docMk/>
            <pc:sldMk cId="2861763230" sldId="317"/>
            <ac:spMk id="2" creationId="{3277E9C9-8501-4996-9D92-24965DEA0F09}"/>
          </ac:spMkLst>
        </pc:spChg>
        <pc:spChg chg="mod">
          <ac:chgData name="Eric Zhou" userId="7d5f7afe9033d4ad" providerId="LiveId" clId="{9255DF3D-B315-4768-992A-0FE6B161DB6F}" dt="2017-10-15T02:44:36.091" v="7945"/>
          <ac:spMkLst>
            <pc:docMk/>
            <pc:sldMk cId="2861763230" sldId="317"/>
            <ac:spMk id="3" creationId="{BC2408DE-40A2-4CAB-A922-9C882A2F4C76}"/>
          </ac:spMkLst>
        </pc:spChg>
      </pc:sldChg>
      <pc:sldChg chg="modSp add">
        <pc:chgData name="Eric Zhou" userId="7d5f7afe9033d4ad" providerId="LiveId" clId="{9255DF3D-B315-4768-992A-0FE6B161DB6F}" dt="2017-10-14T03:24:45.744" v="6049" actId="20577"/>
        <pc:sldMkLst>
          <pc:docMk/>
          <pc:sldMk cId="1495268467" sldId="318"/>
        </pc:sldMkLst>
        <pc:spChg chg="mod">
          <ac:chgData name="Eric Zhou" userId="7d5f7afe9033d4ad" providerId="LiveId" clId="{9255DF3D-B315-4768-992A-0FE6B161DB6F}" dt="2017-10-14T03:04:43.295" v="5826" actId="27636"/>
          <ac:spMkLst>
            <pc:docMk/>
            <pc:sldMk cId="1495268467" sldId="318"/>
            <ac:spMk id="2" creationId="{DC45E53B-A05C-427B-8A02-37F00043EE67}"/>
          </ac:spMkLst>
        </pc:spChg>
        <pc:spChg chg="mod">
          <ac:chgData name="Eric Zhou" userId="7d5f7afe9033d4ad" providerId="LiveId" clId="{9255DF3D-B315-4768-992A-0FE6B161DB6F}" dt="2017-10-14T03:24:45.744" v="6049" actId="20577"/>
          <ac:spMkLst>
            <pc:docMk/>
            <pc:sldMk cId="1495268467" sldId="318"/>
            <ac:spMk id="3" creationId="{9EF18341-297A-44E2-A4AD-94BB708923C8}"/>
          </ac:spMkLst>
        </pc:spChg>
      </pc:sldChg>
      <pc:sldChg chg="addSp delSp modSp add">
        <pc:chgData name="Eric Zhou" userId="7d5f7afe9033d4ad" providerId="LiveId" clId="{9255DF3D-B315-4768-992A-0FE6B161DB6F}" dt="2017-10-14T03:23:42.194" v="6032" actId="20577"/>
        <pc:sldMkLst>
          <pc:docMk/>
          <pc:sldMk cId="481317395" sldId="319"/>
        </pc:sldMkLst>
        <pc:spChg chg="mod">
          <ac:chgData name="Eric Zhou" userId="7d5f7afe9033d4ad" providerId="LiveId" clId="{9255DF3D-B315-4768-992A-0FE6B161DB6F}" dt="2017-10-14T03:14:56.466" v="6005" actId="27636"/>
          <ac:spMkLst>
            <pc:docMk/>
            <pc:sldMk cId="481317395" sldId="319"/>
            <ac:spMk id="2" creationId="{40F7D29A-3E35-440D-A5F1-F3A5F9742BEB}"/>
          </ac:spMkLst>
        </pc:spChg>
        <pc:spChg chg="mod">
          <ac:chgData name="Eric Zhou" userId="7d5f7afe9033d4ad" providerId="LiveId" clId="{9255DF3D-B315-4768-992A-0FE6B161DB6F}" dt="2017-10-14T03:23:42.194" v="6032" actId="20577"/>
          <ac:spMkLst>
            <pc:docMk/>
            <pc:sldMk cId="481317395" sldId="319"/>
            <ac:spMk id="3" creationId="{0862CBFD-ECB8-437C-BCB7-07A6C7E80D86}"/>
          </ac:spMkLst>
        </pc:spChg>
        <pc:spChg chg="add">
          <ac:chgData name="Eric Zhou" userId="7d5f7afe9033d4ad" providerId="LiveId" clId="{9255DF3D-B315-4768-992A-0FE6B161DB6F}" dt="2017-10-14T03:12:09.614" v="6000" actId="20577"/>
          <ac:spMkLst>
            <pc:docMk/>
            <pc:sldMk cId="481317395" sldId="319"/>
            <ac:spMk id="4" creationId="{A52CEB69-A1D5-4861-9861-01D14197ABBA}"/>
          </ac:spMkLst>
        </pc:spChg>
        <pc:picChg chg="add del mod">
          <ac:chgData name="Eric Zhou" userId="7d5f7afe9033d4ad" providerId="LiveId" clId="{9255DF3D-B315-4768-992A-0FE6B161DB6F}" dt="2017-10-14T03:16:56.214" v="6010" actId="478"/>
          <ac:picMkLst>
            <pc:docMk/>
            <pc:sldMk cId="481317395" sldId="319"/>
            <ac:picMk id="5" creationId="{F5628E41-3C7A-42A5-B91F-E74AC98B80EC}"/>
          </ac:picMkLst>
        </pc:picChg>
        <pc:picChg chg="add mod modCrop">
          <ac:chgData name="Eric Zhou" userId="7d5f7afe9033d4ad" providerId="LiveId" clId="{9255DF3D-B315-4768-992A-0FE6B161DB6F}" dt="2017-10-14T03:17:13.132" v="6015" actId="1076"/>
          <ac:picMkLst>
            <pc:docMk/>
            <pc:sldMk cId="481317395" sldId="319"/>
            <ac:picMk id="3076" creationId="{A2E33E09-73D2-44BB-989C-41CB89044AC4}"/>
          </ac:picMkLst>
        </pc:picChg>
      </pc:sldChg>
      <pc:sldChg chg="addSp delSp modSp add">
        <pc:chgData name="Eric Zhou" userId="7d5f7afe9033d4ad" providerId="LiveId" clId="{9255DF3D-B315-4768-992A-0FE6B161DB6F}" dt="2017-10-14T03:24:05.274" v="6048" actId="20577"/>
        <pc:sldMkLst>
          <pc:docMk/>
          <pc:sldMk cId="4165402690" sldId="320"/>
        </pc:sldMkLst>
        <pc:spChg chg="mod">
          <ac:chgData name="Eric Zhou" userId="7d5f7afe9033d4ad" providerId="LiveId" clId="{9255DF3D-B315-4768-992A-0FE6B161DB6F}" dt="2017-10-14T03:15:02.315" v="6009" actId="20577"/>
          <ac:spMkLst>
            <pc:docMk/>
            <pc:sldMk cId="4165402690" sldId="320"/>
            <ac:spMk id="2" creationId="{35780D28-3541-43FD-A78B-612A48E88E31}"/>
          </ac:spMkLst>
        </pc:spChg>
        <pc:spChg chg="del">
          <ac:chgData name="Eric Zhou" userId="7d5f7afe9033d4ad" providerId="LiveId" clId="{9255DF3D-B315-4768-992A-0FE6B161DB6F}" dt="2017-10-14T03:23:51.358" v="6033" actId="20577"/>
          <ac:spMkLst>
            <pc:docMk/>
            <pc:sldMk cId="4165402690" sldId="320"/>
            <ac:spMk id="3" creationId="{E30B3210-386A-4C66-9E20-184E3AEF205A}"/>
          </ac:spMkLst>
        </pc:spChg>
        <pc:spChg chg="add mod">
          <ac:chgData name="Eric Zhou" userId="7d5f7afe9033d4ad" providerId="LiveId" clId="{9255DF3D-B315-4768-992A-0FE6B161DB6F}" dt="2017-10-14T03:23:51.358" v="6033" actId="20577"/>
          <ac:spMkLst>
            <pc:docMk/>
            <pc:sldMk cId="4165402690" sldId="320"/>
            <ac:spMk id="4" creationId="{64B88558-C350-4C45-AAE0-B384671E358B}"/>
          </ac:spMkLst>
        </pc:spChg>
        <pc:spChg chg="add mod">
          <ac:chgData name="Eric Zhou" userId="7d5f7afe9033d4ad" providerId="LiveId" clId="{9255DF3D-B315-4768-992A-0FE6B161DB6F}" dt="2017-10-14T03:24:05.274" v="6048" actId="20577"/>
          <ac:spMkLst>
            <pc:docMk/>
            <pc:sldMk cId="4165402690" sldId="320"/>
            <ac:spMk id="5" creationId="{347FE362-6BEC-42CF-8CD4-B1F380698C90}"/>
          </ac:spMkLst>
        </pc:spChg>
        <pc:picChg chg="add mod">
          <ac:chgData name="Eric Zhou" userId="7d5f7afe9033d4ad" providerId="LiveId" clId="{9255DF3D-B315-4768-992A-0FE6B161DB6F}" dt="2017-10-14T03:23:58.875" v="6034" actId="1076"/>
          <ac:picMkLst>
            <pc:docMk/>
            <pc:sldMk cId="4165402690" sldId="320"/>
            <ac:picMk id="4098" creationId="{F6F62EF9-589E-46D1-9216-80F187F06182}"/>
          </ac:picMkLst>
        </pc:picChg>
      </pc:sldChg>
      <pc:sldChg chg="addSp modSp add">
        <pc:chgData name="Eric Zhou" userId="7d5f7afe9033d4ad" providerId="LiveId" clId="{9255DF3D-B315-4768-992A-0FE6B161DB6F}" dt="2017-10-14T06:47:35.106" v="6758" actId="20577"/>
        <pc:sldMkLst>
          <pc:docMk/>
          <pc:sldMk cId="1254518215" sldId="321"/>
        </pc:sldMkLst>
        <pc:spChg chg="mod">
          <ac:chgData name="Eric Zhou" userId="7d5f7afe9033d4ad" providerId="LiveId" clId="{9255DF3D-B315-4768-992A-0FE6B161DB6F}" dt="2017-10-14T03:24:59.629" v="6051" actId="20577"/>
          <ac:spMkLst>
            <pc:docMk/>
            <pc:sldMk cId="1254518215" sldId="321"/>
            <ac:spMk id="2" creationId="{6D2A0F34-032B-4A9A-A9D8-2861EF3AC748}"/>
          </ac:spMkLst>
        </pc:spChg>
        <pc:spChg chg="mod">
          <ac:chgData name="Eric Zhou" userId="7d5f7afe9033d4ad" providerId="LiveId" clId="{9255DF3D-B315-4768-992A-0FE6B161DB6F}" dt="2017-10-14T06:47:35.106" v="6758" actId="20577"/>
          <ac:spMkLst>
            <pc:docMk/>
            <pc:sldMk cId="1254518215" sldId="321"/>
            <ac:spMk id="4" creationId="{4D5CC6A8-545C-426F-8C14-81B4E625A51D}"/>
          </ac:spMkLst>
        </pc:spChg>
        <pc:picChg chg="add mod">
          <ac:chgData name="Eric Zhou" userId="7d5f7afe9033d4ad" providerId="LiveId" clId="{9255DF3D-B315-4768-992A-0FE6B161DB6F}" dt="2017-10-14T03:26:46.917" v="6054" actId="14100"/>
          <ac:picMkLst>
            <pc:docMk/>
            <pc:sldMk cId="1254518215" sldId="321"/>
            <ac:picMk id="5122" creationId="{F3B7F6A6-4BCE-47D6-8ECE-DB3527FADD20}"/>
          </ac:picMkLst>
        </pc:picChg>
      </pc:sldChg>
      <pc:sldChg chg="addSp modSp add">
        <pc:chgData name="Eric Zhou" userId="7d5f7afe9033d4ad" providerId="LiveId" clId="{9255DF3D-B315-4768-992A-0FE6B161DB6F}" dt="2017-10-14T03:36:45.123" v="6713" actId="20577"/>
        <pc:sldMkLst>
          <pc:docMk/>
          <pc:sldMk cId="496617963" sldId="322"/>
        </pc:sldMkLst>
        <pc:spChg chg="mod">
          <ac:chgData name="Eric Zhou" userId="7d5f7afe9033d4ad" providerId="LiveId" clId="{9255DF3D-B315-4768-992A-0FE6B161DB6F}" dt="2017-10-14T03:34:36.442" v="6614" actId="27636"/>
          <ac:spMkLst>
            <pc:docMk/>
            <pc:sldMk cId="496617963" sldId="322"/>
            <ac:spMk id="2" creationId="{9FFAF7FE-C95B-4451-8D52-65893BAF8A7C}"/>
          </ac:spMkLst>
        </pc:spChg>
        <pc:spChg chg="mod">
          <ac:chgData name="Eric Zhou" userId="7d5f7afe9033d4ad" providerId="LiveId" clId="{9255DF3D-B315-4768-992A-0FE6B161DB6F}" dt="2017-10-14T03:36:45.123" v="6713" actId="20577"/>
          <ac:spMkLst>
            <pc:docMk/>
            <pc:sldMk cId="496617963" sldId="322"/>
            <ac:spMk id="4" creationId="{FCED8763-3CEB-4C42-BEED-66F8AAFD2917}"/>
          </ac:spMkLst>
        </pc:spChg>
        <pc:picChg chg="add mod">
          <ac:chgData name="Eric Zhou" userId="7d5f7afe9033d4ad" providerId="LiveId" clId="{9255DF3D-B315-4768-992A-0FE6B161DB6F}" dt="2017-10-14T03:30:27.660" v="6189" actId="14100"/>
          <ac:picMkLst>
            <pc:docMk/>
            <pc:sldMk cId="496617963" sldId="322"/>
            <ac:picMk id="5" creationId="{F8A4AD73-072F-4BAE-ADB2-11099B6F3066}"/>
          </ac:picMkLst>
        </pc:picChg>
      </pc:sldChg>
      <pc:sldChg chg="addSp delSp modSp add ord">
        <pc:chgData name="Eric Zhou" userId="7d5f7afe9033d4ad" providerId="LiveId" clId="{9255DF3D-B315-4768-992A-0FE6B161DB6F}" dt="2017-10-15T02:16:21.713" v="7122"/>
        <pc:sldMkLst>
          <pc:docMk/>
          <pc:sldMk cId="1746820801" sldId="323"/>
        </pc:sldMkLst>
        <pc:spChg chg="mod">
          <ac:chgData name="Eric Zhou" userId="7d5f7afe9033d4ad" providerId="LiveId" clId="{9255DF3D-B315-4768-992A-0FE6B161DB6F}" dt="2017-10-15T02:06:07.285" v="7098"/>
          <ac:spMkLst>
            <pc:docMk/>
            <pc:sldMk cId="1746820801" sldId="323"/>
            <ac:spMk id="2" creationId="{8C021D24-DFA3-468C-9412-1F49C97B2BB1}"/>
          </ac:spMkLst>
        </pc:spChg>
        <pc:spChg chg="add del">
          <ac:chgData name="Eric Zhou" userId="7d5f7afe9033d4ad" providerId="LiveId" clId="{9255DF3D-B315-4768-992A-0FE6B161DB6F}" dt="2017-10-15T02:15:25.529" v="7118"/>
          <ac:spMkLst>
            <pc:docMk/>
            <pc:sldMk cId="1746820801" sldId="323"/>
            <ac:spMk id="3" creationId="{E36B3820-5B7B-4C45-A8EC-F5A0BD43534E}"/>
          </ac:spMkLst>
        </pc:spChg>
        <pc:graphicFrameChg chg="add del mod modGraphic">
          <ac:chgData name="Eric Zhou" userId="7d5f7afe9033d4ad" providerId="LiveId" clId="{9255DF3D-B315-4768-992A-0FE6B161DB6F}" dt="2017-10-15T02:15:25.529" v="7118"/>
          <ac:graphicFrameMkLst>
            <pc:docMk/>
            <pc:sldMk cId="1746820801" sldId="323"/>
            <ac:graphicFrameMk id="5" creationId="{5ADBC7E8-DB13-48C5-9919-7245BABFEF9E}"/>
          </ac:graphicFrameMkLst>
        </pc:graphicFrameChg>
        <pc:picChg chg="add del mod">
          <ac:chgData name="Eric Zhou" userId="7d5f7afe9033d4ad" providerId="LiveId" clId="{9255DF3D-B315-4768-992A-0FE6B161DB6F}" dt="2017-10-15T02:15:16.385" v="7114" actId="478"/>
          <ac:picMkLst>
            <pc:docMk/>
            <pc:sldMk cId="1746820801" sldId="323"/>
            <ac:picMk id="4" creationId="{9637DF2D-FF71-43D9-977B-7565CEC4D608}"/>
          </ac:picMkLst>
        </pc:picChg>
        <pc:picChg chg="add mod">
          <ac:chgData name="Eric Zhou" userId="7d5f7afe9033d4ad" providerId="LiveId" clId="{9255DF3D-B315-4768-992A-0FE6B161DB6F}" dt="2017-10-15T02:15:37.847" v="7121" actId="14100"/>
          <ac:picMkLst>
            <pc:docMk/>
            <pc:sldMk cId="1746820801" sldId="323"/>
            <ac:picMk id="6" creationId="{DF093502-170A-4952-934C-B090E7504A54}"/>
          </ac:picMkLst>
        </pc:picChg>
      </pc:sldChg>
      <pc:sldChg chg="addSp delSp modSp add del">
        <pc:chgData name="Eric Zhou" userId="7d5f7afe9033d4ad" providerId="LiveId" clId="{9255DF3D-B315-4768-992A-0FE6B161DB6F}" dt="2017-10-15T02:05:52.341" v="7084" actId="2696"/>
        <pc:sldMkLst>
          <pc:docMk/>
          <pc:sldMk cId="2822095046" sldId="323"/>
        </pc:sldMkLst>
        <pc:spChg chg="mod">
          <ac:chgData name="Eric Zhou" userId="7d5f7afe9033d4ad" providerId="LiveId" clId="{9255DF3D-B315-4768-992A-0FE6B161DB6F}" dt="2017-10-15T01:37:28.865" v="6882" actId="20577"/>
          <ac:spMkLst>
            <pc:docMk/>
            <pc:sldMk cId="2822095046" sldId="323"/>
            <ac:spMk id="2" creationId="{C9B31922-F357-4A98-A21F-914C3143FFB1}"/>
          </ac:spMkLst>
        </pc:spChg>
        <pc:spChg chg="del">
          <ac:chgData name="Eric Zhou" userId="7d5f7afe9033d4ad" providerId="LiveId" clId="{9255DF3D-B315-4768-992A-0FE6B161DB6F}" dt="2017-10-15T01:37:56.594" v="6883" actId="2696"/>
          <ac:spMkLst>
            <pc:docMk/>
            <pc:sldMk cId="2822095046" sldId="323"/>
            <ac:spMk id="3" creationId="{26DDB06A-F0F6-4430-8A65-7133CE6BFD30}"/>
          </ac:spMkLst>
        </pc:spChg>
        <pc:spChg chg="add mod">
          <ac:chgData name="Eric Zhou" userId="7d5f7afe9033d4ad" providerId="LiveId" clId="{9255DF3D-B315-4768-992A-0FE6B161DB6F}" dt="2017-10-15T01:40:56.179" v="7053" actId="2696"/>
          <ac:spMkLst>
            <pc:docMk/>
            <pc:sldMk cId="2822095046" sldId="323"/>
            <ac:spMk id="4" creationId="{D3DC5B5C-C521-4E10-9349-620BD32BD3EB}"/>
          </ac:spMkLst>
        </pc:spChg>
        <pc:spChg chg="add del mod">
          <ac:chgData name="Eric Zhou" userId="7d5f7afe9033d4ad" providerId="LiveId" clId="{9255DF3D-B315-4768-992A-0FE6B161DB6F}" dt="2017-10-15T01:38:13.013" v="6884" actId="2696"/>
          <ac:spMkLst>
            <pc:docMk/>
            <pc:sldMk cId="2822095046" sldId="323"/>
            <ac:spMk id="5" creationId="{A7F708D1-981B-412B-93C3-B5A4D9063014}"/>
          </ac:spMkLst>
        </pc:spChg>
        <pc:spChg chg="add mod">
          <ac:chgData name="Eric Zhou" userId="7d5f7afe9033d4ad" providerId="LiveId" clId="{9255DF3D-B315-4768-992A-0FE6B161DB6F}" dt="2017-10-15T01:37:56.594" v="6883" actId="2696"/>
          <ac:spMkLst>
            <pc:docMk/>
            <pc:sldMk cId="2822095046" sldId="323"/>
            <ac:spMk id="6" creationId="{33DB5AC8-2698-471C-9B50-43BEF2B591AA}"/>
          </ac:spMkLst>
        </pc:spChg>
        <pc:spChg chg="add mod">
          <ac:chgData name="Eric Zhou" userId="7d5f7afe9033d4ad" providerId="LiveId" clId="{9255DF3D-B315-4768-992A-0FE6B161DB6F}" dt="2017-10-15T01:37:56.594" v="6883" actId="2696"/>
          <ac:spMkLst>
            <pc:docMk/>
            <pc:sldMk cId="2822095046" sldId="323"/>
            <ac:spMk id="7" creationId="{2E7812E9-7EFB-4312-A5A0-99B7923459C3}"/>
          </ac:spMkLst>
        </pc:spChg>
        <pc:graphicFrameChg chg="add mod modGraphic">
          <ac:chgData name="Eric Zhou" userId="7d5f7afe9033d4ad" providerId="LiveId" clId="{9255DF3D-B315-4768-992A-0FE6B161DB6F}" dt="2017-10-15T01:45:50.202" v="7083" actId="122"/>
          <ac:graphicFrameMkLst>
            <pc:docMk/>
            <pc:sldMk cId="2822095046" sldId="323"/>
            <ac:graphicFrameMk id="8" creationId="{4FB45235-5CD6-419E-8FDE-B7928F61F9E4}"/>
          </ac:graphicFrameMkLst>
        </pc:graphicFrameChg>
      </pc:sldChg>
      <pc:sldChg chg="add del">
        <pc:chgData name="Eric Zhou" userId="7d5f7afe9033d4ad" providerId="LiveId" clId="{9255DF3D-B315-4768-992A-0FE6B161DB6F}" dt="2017-10-14T03:40:26.909" v="6716" actId="2696"/>
        <pc:sldMkLst>
          <pc:docMk/>
          <pc:sldMk cId="4058821237" sldId="323"/>
        </pc:sldMkLst>
      </pc:sldChg>
      <pc:sldChg chg="add">
        <pc:chgData name="Eric Zhou" userId="7d5f7afe9033d4ad" providerId="LiveId" clId="{9255DF3D-B315-4768-992A-0FE6B161DB6F}" dt="2017-10-15T02:17:15.062" v="7123"/>
        <pc:sldMkLst>
          <pc:docMk/>
          <pc:sldMk cId="1075692577" sldId="324"/>
        </pc:sldMkLst>
      </pc:sldChg>
      <pc:sldChg chg="modSp add">
        <pc:chgData name="Eric Zhou" userId="7d5f7afe9033d4ad" providerId="LiveId" clId="{9255DF3D-B315-4768-992A-0FE6B161DB6F}" dt="2017-10-15T02:20:24.934" v="7235" actId="20577"/>
        <pc:sldMkLst>
          <pc:docMk/>
          <pc:sldMk cId="2934669617" sldId="325"/>
        </pc:sldMkLst>
        <pc:spChg chg="mod">
          <ac:chgData name="Eric Zhou" userId="7d5f7afe9033d4ad" providerId="LiveId" clId="{9255DF3D-B315-4768-992A-0FE6B161DB6F}" dt="2017-10-15T02:20:11.925" v="7206" actId="20577"/>
          <ac:spMkLst>
            <pc:docMk/>
            <pc:sldMk cId="2934669617" sldId="325"/>
            <ac:spMk id="2" creationId="{E58F80F6-4231-4612-AFE6-2CD328008BD1}"/>
          </ac:spMkLst>
        </pc:spChg>
        <pc:spChg chg="mod">
          <ac:chgData name="Eric Zhou" userId="7d5f7afe9033d4ad" providerId="LiveId" clId="{9255DF3D-B315-4768-992A-0FE6B161DB6F}" dt="2017-10-15T02:20:24.934" v="7235" actId="20577"/>
          <ac:spMkLst>
            <pc:docMk/>
            <pc:sldMk cId="2934669617" sldId="325"/>
            <ac:spMk id="3" creationId="{899A5592-EB0B-49C8-83BF-A109C573382E}"/>
          </ac:spMkLst>
        </pc:spChg>
      </pc:sldChg>
      <pc:sldChg chg="modSp add">
        <pc:chgData name="Eric Zhou" userId="7d5f7afe9033d4ad" providerId="LiveId" clId="{9255DF3D-B315-4768-992A-0FE6B161DB6F}" dt="2017-10-15T02:35:35.071" v="7440" actId="20577"/>
        <pc:sldMkLst>
          <pc:docMk/>
          <pc:sldMk cId="472361586" sldId="326"/>
        </pc:sldMkLst>
        <pc:spChg chg="mod">
          <ac:chgData name="Eric Zhou" userId="7d5f7afe9033d4ad" providerId="LiveId" clId="{9255DF3D-B315-4768-992A-0FE6B161DB6F}" dt="2017-10-15T02:33:02.338" v="7257" actId="20577"/>
          <ac:spMkLst>
            <pc:docMk/>
            <pc:sldMk cId="472361586" sldId="326"/>
            <ac:spMk id="2" creationId="{44E5B01E-B5C9-490F-BFF4-5BF32829B70B}"/>
          </ac:spMkLst>
        </pc:spChg>
        <pc:spChg chg="mod">
          <ac:chgData name="Eric Zhou" userId="7d5f7afe9033d4ad" providerId="LiveId" clId="{9255DF3D-B315-4768-992A-0FE6B161DB6F}" dt="2017-10-15T02:35:35.071" v="7440" actId="20577"/>
          <ac:spMkLst>
            <pc:docMk/>
            <pc:sldMk cId="472361586" sldId="326"/>
            <ac:spMk id="3" creationId="{3AEDC3E1-8349-4677-B12B-40646A69252A}"/>
          </ac:spMkLst>
        </pc:spChg>
      </pc:sldChg>
      <pc:sldChg chg="add">
        <pc:chgData name="Eric Zhou" userId="7d5f7afe9033d4ad" providerId="LiveId" clId="{9255DF3D-B315-4768-992A-0FE6B161DB6F}" dt="2017-10-15T02:36:00.911" v="7443"/>
        <pc:sldMkLst>
          <pc:docMk/>
          <pc:sldMk cId="3890305912" sldId="327"/>
        </pc:sldMkLst>
      </pc:sldChg>
      <pc:sldChg chg="add">
        <pc:chgData name="Eric Zhou" userId="7d5f7afe9033d4ad" providerId="LiveId" clId="{9255DF3D-B315-4768-992A-0FE6B161DB6F}" dt="2017-10-15T02:36:00.911" v="7443"/>
        <pc:sldMkLst>
          <pc:docMk/>
          <pc:sldMk cId="1109025945" sldId="328"/>
        </pc:sldMkLst>
      </pc:sldChg>
      <pc:sldChg chg="modSp add">
        <pc:chgData name="Eric Zhou" userId="7d5f7afe9033d4ad" providerId="LiveId" clId="{9255DF3D-B315-4768-992A-0FE6B161DB6F}" dt="2017-10-15T02:40:01.360" v="7717"/>
        <pc:sldMkLst>
          <pc:docMk/>
          <pc:sldMk cId="1897184151" sldId="329"/>
        </pc:sldMkLst>
        <pc:spChg chg="mod">
          <ac:chgData name="Eric Zhou" userId="7d5f7afe9033d4ad" providerId="LiveId" clId="{9255DF3D-B315-4768-992A-0FE6B161DB6F}" dt="2017-10-15T02:39:10.494" v="7557"/>
          <ac:spMkLst>
            <pc:docMk/>
            <pc:sldMk cId="1897184151" sldId="329"/>
            <ac:spMk id="2" creationId="{FE64DA19-2853-4ABD-8E44-4692590C6595}"/>
          </ac:spMkLst>
        </pc:spChg>
        <pc:spChg chg="mod">
          <ac:chgData name="Eric Zhou" userId="7d5f7afe9033d4ad" providerId="LiveId" clId="{9255DF3D-B315-4768-992A-0FE6B161DB6F}" dt="2017-10-15T02:40:01.360" v="7717"/>
          <ac:spMkLst>
            <pc:docMk/>
            <pc:sldMk cId="1897184151" sldId="329"/>
            <ac:spMk id="3" creationId="{037D0B03-9F7A-46EE-BB1D-1B1B25CDB6B4}"/>
          </ac:spMkLst>
        </pc:spChg>
      </pc:sldChg>
      <pc:sldChg chg="modSp add">
        <pc:chgData name="Eric Zhou" userId="7d5f7afe9033d4ad" providerId="LiveId" clId="{9255DF3D-B315-4768-992A-0FE6B161DB6F}" dt="2017-10-15T03:07:30.888" v="8295"/>
        <pc:sldMkLst>
          <pc:docMk/>
          <pc:sldMk cId="3466318383" sldId="330"/>
        </pc:sldMkLst>
        <pc:spChg chg="mod">
          <ac:chgData name="Eric Zhou" userId="7d5f7afe9033d4ad" providerId="LiveId" clId="{9255DF3D-B315-4768-992A-0FE6B161DB6F}" dt="2017-10-15T02:45:22.286" v="7966"/>
          <ac:spMkLst>
            <pc:docMk/>
            <pc:sldMk cId="3466318383" sldId="330"/>
            <ac:spMk id="2" creationId="{C1FA8D9C-A224-4CEF-92E1-37C26FADB340}"/>
          </ac:spMkLst>
        </pc:spChg>
        <pc:spChg chg="mod">
          <ac:chgData name="Eric Zhou" userId="7d5f7afe9033d4ad" providerId="LiveId" clId="{9255DF3D-B315-4768-992A-0FE6B161DB6F}" dt="2017-10-15T03:07:30.888" v="8295"/>
          <ac:spMkLst>
            <pc:docMk/>
            <pc:sldMk cId="3466318383" sldId="330"/>
            <ac:spMk id="3" creationId="{B910DDF9-2465-4E41-AFB0-0F6A0413C673}"/>
          </ac:spMkLst>
        </pc:spChg>
      </pc:sldChg>
      <pc:sldMasterChg chg="modSp delSldLayout modSldLayout">
        <pc:chgData name="Eric Zhou" userId="7d5f7afe9033d4ad" providerId="LiveId" clId="{9255DF3D-B315-4768-992A-0FE6B161DB6F}" dt="2017-10-10T00:47:17.962" v="111" actId="2696"/>
        <pc:sldMasterMkLst>
          <pc:docMk/>
          <pc:sldMasterMk cId="4064939940" sldId="2147483648"/>
        </pc:sldMasterMkLst>
        <pc:spChg chg="mod">
          <ac:chgData name="Eric Zhou" userId="7d5f7afe9033d4ad" providerId="LiveId" clId="{9255DF3D-B315-4768-992A-0FE6B161DB6F}" dt="2017-10-10T00:33:52.557" v="2" actId="2696"/>
          <ac:spMkLst>
            <pc:docMk/>
            <pc:sldMasterMk cId="4064939940" sldId="2147483648"/>
            <ac:spMk id="2" creationId="{00000000-0000-0000-0000-000000000000}"/>
          </ac:spMkLst>
        </pc:spChg>
        <pc:spChg chg="mod">
          <ac:chgData name="Eric Zhou" userId="7d5f7afe9033d4ad" providerId="LiveId" clId="{9255DF3D-B315-4768-992A-0FE6B161DB6F}" dt="2017-10-10T00:33:45.408" v="1" actId="2696"/>
          <ac:spMkLst>
            <pc:docMk/>
            <pc:sldMasterMk cId="4064939940" sldId="2147483648"/>
            <ac:spMk id="3" creationId="{00000000-0000-0000-0000-000000000000}"/>
          </ac:spMkLst>
        </pc:spChg>
        <pc:sldLayoutChg chg="modSp">
          <pc:chgData name="Eric Zhou" userId="7d5f7afe9033d4ad" providerId="LiveId" clId="{9255DF3D-B315-4768-992A-0FE6B161DB6F}" dt="2017-10-10T00:33:03.743" v="0" actId="2696"/>
          <pc:sldLayoutMkLst>
            <pc:docMk/>
            <pc:sldMasterMk cId="4064939940" sldId="2147483648"/>
            <pc:sldLayoutMk cId="3862791667" sldId="2147483649"/>
          </pc:sldLayoutMkLst>
          <pc:spChg chg="mod">
            <ac:chgData name="Eric Zhou" userId="7d5f7afe9033d4ad" providerId="LiveId" clId="{9255DF3D-B315-4768-992A-0FE6B161DB6F}" dt="2017-10-10T00:33:03.743" v="0" actId="2696"/>
            <ac:spMkLst>
              <pc:docMk/>
              <pc:sldMasterMk cId="4064939940" sldId="2147483648"/>
              <pc:sldLayoutMk cId="3862791667" sldId="2147483649"/>
              <ac:spMk id="3" creationId="{00000000-0000-0000-0000-000000000000}"/>
            </ac:spMkLst>
          </pc:spChg>
        </pc:sldLayoutChg>
        <pc:sldLayoutChg chg="del">
          <pc:chgData name="Eric Zhou" userId="7d5f7afe9033d4ad" providerId="LiveId" clId="{9255DF3D-B315-4768-992A-0FE6B161DB6F}" dt="2017-10-10T00:47:17.962" v="111" actId="2696"/>
          <pc:sldLayoutMkLst>
            <pc:docMk/>
            <pc:sldMasterMk cId="4064939940" sldId="2147483648"/>
            <pc:sldLayoutMk cId="484102128" sldId="2147483660"/>
          </pc:sldLayoutMkLst>
        </pc:sldLayoutChg>
      </pc:sldMasterChg>
    </pc:docChg>
  </pc:docChgLst>
  <pc:docChgLst>
    <pc:chgData name="Eric Zhou" userId="7d5f7afe9033d4ad" providerId="LiveId" clId="{4CFD7B25-7E9A-4E04-8F44-6C1F9D3E325E}"/>
    <pc:docChg chg="custSel addSld delSld modSld sldOrd">
      <pc:chgData name="Eric Zhou" userId="7d5f7afe9033d4ad" providerId="LiveId" clId="{4CFD7B25-7E9A-4E04-8F44-6C1F9D3E325E}" dt="2017-10-15T13:21:10.182" v="449" actId="20577"/>
      <pc:docMkLst>
        <pc:docMk/>
      </pc:docMkLst>
      <pc:sldChg chg="modSp ord">
        <pc:chgData name="Eric Zhou" userId="7d5f7afe9033d4ad" providerId="LiveId" clId="{4CFD7B25-7E9A-4E04-8F44-6C1F9D3E325E}" dt="2017-10-15T12:57:18.990" v="396" actId="20577"/>
        <pc:sldMkLst>
          <pc:docMk/>
          <pc:sldMk cId="2340554514" sldId="295"/>
        </pc:sldMkLst>
        <pc:spChg chg="mod">
          <ac:chgData name="Eric Zhou" userId="7d5f7afe9033d4ad" providerId="LiveId" clId="{4CFD7B25-7E9A-4E04-8F44-6C1F9D3E325E}" dt="2017-10-15T12:57:18.990" v="396" actId="20577"/>
          <ac:spMkLst>
            <pc:docMk/>
            <pc:sldMk cId="2340554514" sldId="295"/>
            <ac:spMk id="3" creationId="{85C18827-CE9D-48A9-A8A9-53E20120A943}"/>
          </ac:spMkLst>
        </pc:spChg>
      </pc:sldChg>
      <pc:sldChg chg="del">
        <pc:chgData name="Eric Zhou" userId="7d5f7afe9033d4ad" providerId="LiveId" clId="{4CFD7B25-7E9A-4E04-8F44-6C1F9D3E325E}" dt="2017-10-15T12:01:11.642" v="193" actId="2696"/>
        <pc:sldMkLst>
          <pc:docMk/>
          <pc:sldMk cId="3302965781" sldId="296"/>
        </pc:sldMkLst>
      </pc:sldChg>
      <pc:sldChg chg="modSp">
        <pc:chgData name="Eric Zhou" userId="7d5f7afe9033d4ad" providerId="LiveId" clId="{4CFD7B25-7E9A-4E04-8F44-6C1F9D3E325E}" dt="2017-10-15T13:20:28.344" v="433"/>
        <pc:sldMkLst>
          <pc:docMk/>
          <pc:sldMk cId="187553744" sldId="298"/>
        </pc:sldMkLst>
        <pc:spChg chg="mod">
          <ac:chgData name="Eric Zhou" userId="7d5f7afe9033d4ad" providerId="LiveId" clId="{4CFD7B25-7E9A-4E04-8F44-6C1F9D3E325E}" dt="2017-10-15T13:20:28.344" v="433"/>
          <ac:spMkLst>
            <pc:docMk/>
            <pc:sldMk cId="187553744" sldId="298"/>
            <ac:spMk id="3" creationId="{2E1EDD6B-01BD-47FF-9D18-6102C5EA5DEE}"/>
          </ac:spMkLst>
        </pc:spChg>
      </pc:sldChg>
      <pc:sldChg chg="del">
        <pc:chgData name="Eric Zhou" userId="7d5f7afe9033d4ad" providerId="LiveId" clId="{4CFD7B25-7E9A-4E04-8F44-6C1F9D3E325E}" dt="2017-10-15T09:10:34.447" v="188" actId="2696"/>
        <pc:sldMkLst>
          <pc:docMk/>
          <pc:sldMk cId="3244419190" sldId="312"/>
        </pc:sldMkLst>
      </pc:sldChg>
      <pc:sldChg chg="del">
        <pc:chgData name="Eric Zhou" userId="7d5f7afe9033d4ad" providerId="LiveId" clId="{4CFD7B25-7E9A-4E04-8F44-6C1F9D3E325E}" dt="2017-10-15T09:12:32.982" v="192" actId="2696"/>
        <pc:sldMkLst>
          <pc:docMk/>
          <pc:sldMk cId="2934669617" sldId="325"/>
        </pc:sldMkLst>
      </pc:sldChg>
      <pc:sldChg chg="modSp">
        <pc:chgData name="Eric Zhou" userId="7d5f7afe9033d4ad" providerId="LiveId" clId="{4CFD7B25-7E9A-4E04-8F44-6C1F9D3E325E}" dt="2017-10-15T12:44:45.438" v="370" actId="20577"/>
        <pc:sldMkLst>
          <pc:docMk/>
          <pc:sldMk cId="472361586" sldId="326"/>
        </pc:sldMkLst>
        <pc:spChg chg="mod">
          <ac:chgData name="Eric Zhou" userId="7d5f7afe9033d4ad" providerId="LiveId" clId="{4CFD7B25-7E9A-4E04-8F44-6C1F9D3E325E}" dt="2017-10-15T12:44:45.438" v="370" actId="20577"/>
          <ac:spMkLst>
            <pc:docMk/>
            <pc:sldMk cId="472361586" sldId="326"/>
            <ac:spMk id="2" creationId="{44E5B01E-B5C9-490F-BFF4-5BF32829B70B}"/>
          </ac:spMkLst>
        </pc:spChg>
      </pc:sldChg>
      <pc:sldChg chg="modSp">
        <pc:chgData name="Eric Zhou" userId="7d5f7afe9033d4ad" providerId="LiveId" clId="{4CFD7B25-7E9A-4E04-8F44-6C1F9D3E325E}" dt="2017-10-15T12:31:40.364" v="350" actId="20577"/>
        <pc:sldMkLst>
          <pc:docMk/>
          <pc:sldMk cId="3890305912" sldId="327"/>
        </pc:sldMkLst>
        <pc:spChg chg="mod">
          <ac:chgData name="Eric Zhou" userId="7d5f7afe9033d4ad" providerId="LiveId" clId="{4CFD7B25-7E9A-4E04-8F44-6C1F9D3E325E}" dt="2017-10-15T12:31:40.364" v="350" actId="20577"/>
          <ac:spMkLst>
            <pc:docMk/>
            <pc:sldMk cId="3890305912" sldId="327"/>
            <ac:spMk id="2" creationId="{EC6683A8-FBE3-4F97-91F3-8CC1C0D26B8F}"/>
          </ac:spMkLst>
        </pc:spChg>
      </pc:sldChg>
      <pc:sldChg chg="modSp">
        <pc:chgData name="Eric Zhou" userId="7d5f7afe9033d4ad" providerId="LiveId" clId="{4CFD7B25-7E9A-4E04-8F44-6C1F9D3E325E}" dt="2017-10-15T13:09:19.266" v="426" actId="20577"/>
        <pc:sldMkLst>
          <pc:docMk/>
          <pc:sldMk cId="3466318383" sldId="330"/>
        </pc:sldMkLst>
        <pc:spChg chg="mod">
          <ac:chgData name="Eric Zhou" userId="7d5f7afe9033d4ad" providerId="LiveId" clId="{4CFD7B25-7E9A-4E04-8F44-6C1F9D3E325E}" dt="2017-10-15T13:09:13.636" v="421" actId="20577"/>
          <ac:spMkLst>
            <pc:docMk/>
            <pc:sldMk cId="3466318383" sldId="330"/>
            <ac:spMk id="2" creationId="{C1FA8D9C-A224-4CEF-92E1-37C26FADB340}"/>
          </ac:spMkLst>
        </pc:spChg>
        <pc:spChg chg="mod">
          <ac:chgData name="Eric Zhou" userId="7d5f7afe9033d4ad" providerId="LiveId" clId="{4CFD7B25-7E9A-4E04-8F44-6C1F9D3E325E}" dt="2017-10-15T13:09:19.266" v="426" actId="20577"/>
          <ac:spMkLst>
            <pc:docMk/>
            <pc:sldMk cId="3466318383" sldId="330"/>
            <ac:spMk id="3" creationId="{B910DDF9-2465-4E41-AFB0-0F6A0413C673}"/>
          </ac:spMkLst>
        </pc:spChg>
      </pc:sldChg>
      <pc:sldChg chg="modSp add">
        <pc:chgData name="Eric Zhou" userId="7d5f7afe9033d4ad" providerId="LiveId" clId="{4CFD7B25-7E9A-4E04-8F44-6C1F9D3E325E}" dt="2017-10-15T13:21:10.182" v="449" actId="20577"/>
        <pc:sldMkLst>
          <pc:docMk/>
          <pc:sldMk cId="949089332" sldId="331"/>
        </pc:sldMkLst>
        <pc:spChg chg="mod">
          <ac:chgData name="Eric Zhou" userId="7d5f7afe9033d4ad" providerId="LiveId" clId="{4CFD7B25-7E9A-4E04-8F44-6C1F9D3E325E}" dt="2017-10-15T09:02:47.081" v="6" actId="2696"/>
          <ac:spMkLst>
            <pc:docMk/>
            <pc:sldMk cId="949089332" sldId="331"/>
            <ac:spMk id="2" creationId="{EC889AD3-36C2-4BB3-8B7E-FD5F14708764}"/>
          </ac:spMkLst>
        </pc:spChg>
        <pc:spChg chg="mod">
          <ac:chgData name="Eric Zhou" userId="7d5f7afe9033d4ad" providerId="LiveId" clId="{4CFD7B25-7E9A-4E04-8F44-6C1F9D3E325E}" dt="2017-10-15T13:21:10.182" v="449" actId="20577"/>
          <ac:spMkLst>
            <pc:docMk/>
            <pc:sldMk cId="949089332" sldId="331"/>
            <ac:spMk id="3" creationId="{FAF341BE-EE4C-4145-BF79-346E340ADBBC}"/>
          </ac:spMkLst>
        </pc:spChg>
      </pc:sldChg>
      <pc:sldChg chg="modSp add">
        <pc:chgData name="Eric Zhou" userId="7d5f7afe9033d4ad" providerId="LiveId" clId="{4CFD7B25-7E9A-4E04-8F44-6C1F9D3E325E}" dt="2017-10-15T09:04:40.053" v="182" actId="2696"/>
        <pc:sldMkLst>
          <pc:docMk/>
          <pc:sldMk cId="1706819349" sldId="332"/>
        </pc:sldMkLst>
        <pc:spChg chg="mod">
          <ac:chgData name="Eric Zhou" userId="7d5f7afe9033d4ad" providerId="LiveId" clId="{4CFD7B25-7E9A-4E04-8F44-6C1F9D3E325E}" dt="2017-10-15T09:04:04.142" v="58" actId="2696"/>
          <ac:spMkLst>
            <pc:docMk/>
            <pc:sldMk cId="1706819349" sldId="332"/>
            <ac:spMk id="2" creationId="{356181FE-D813-406B-A955-C335B4CE46DA}"/>
          </ac:spMkLst>
        </pc:spChg>
        <pc:spChg chg="mod">
          <ac:chgData name="Eric Zhou" userId="7d5f7afe9033d4ad" providerId="LiveId" clId="{4CFD7B25-7E9A-4E04-8F44-6C1F9D3E325E}" dt="2017-10-15T09:04:40.053" v="182" actId="2696"/>
          <ac:spMkLst>
            <pc:docMk/>
            <pc:sldMk cId="1706819349" sldId="332"/>
            <ac:spMk id="3" creationId="{55B1B255-E9CA-4D47-A24A-FF79BDFDB4D9}"/>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image" Target="../media/image110.png"/></Relationships>
</file>

<file path=ppt/diagrams/_rels/data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image" Target="../media/image1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17CD2-00D0-47E7-AAFB-1D3344ED16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87F17B58-76A2-4D08-8263-0F1053066056}">
      <dgm:prSet phldrT="[文本]"/>
      <dgm:spPr>
        <a:solidFill>
          <a:srgbClr val="06ACFF"/>
        </a:solidFill>
        <a:ln>
          <a:noFill/>
        </a:ln>
        <a:effectLst>
          <a:outerShdw blurRad="50800" dist="38100" dir="5400000" algn="t" rotWithShape="0">
            <a:prstClr val="black">
              <a:alpha val="40000"/>
            </a:prstClr>
          </a:outerShdw>
        </a:effectLst>
      </dgm:spPr>
      <dgm:t>
        <a:bodyPr/>
        <a:lstStyle/>
        <a:p>
          <a:r>
            <a:rPr lang="zh-CN" altLang="en-US" dirty="0">
              <a:latin typeface="微软雅黑" panose="020B0503020204020204" pitchFamily="34" charset="-122"/>
              <a:ea typeface="微软雅黑" panose="020B0503020204020204" pitchFamily="34" charset="-122"/>
            </a:rPr>
            <a:t>明确问题</a:t>
          </a:r>
          <a:endParaRPr lang="zh-CN" altLang="en-US" dirty="0"/>
        </a:p>
      </dgm:t>
    </dgm:pt>
    <dgm:pt modelId="{C71A2BDC-39D0-47F6-B989-7DE945B8E6F4}" type="parTrans" cxnId="{4B031B5E-A343-4061-B81A-8132261AC673}">
      <dgm:prSet/>
      <dgm:spPr/>
      <dgm:t>
        <a:bodyPr/>
        <a:lstStyle/>
        <a:p>
          <a:endParaRPr lang="zh-CN" altLang="en-US"/>
        </a:p>
      </dgm:t>
    </dgm:pt>
    <dgm:pt modelId="{043AB787-52F0-445B-BE6A-4A6E2A0909D7}" type="sibTrans" cxnId="{4B031B5E-A343-4061-B81A-8132261AC673}">
      <dgm:prSet/>
      <dgm:spPr/>
      <dgm:t>
        <a:bodyPr/>
        <a:lstStyle/>
        <a:p>
          <a:endParaRPr lang="zh-CN" altLang="en-US"/>
        </a:p>
      </dgm:t>
    </dgm:pt>
    <dgm:pt modelId="{2D801CE7-E776-483B-AB2A-6A5395CDF5D6}">
      <dgm:prSet phldrT="[文本]"/>
      <dgm:spPr>
        <a:gradFill flip="none" rotWithShape="1">
          <a:gsLst>
            <a:gs pos="0">
              <a:schemeClr val="bg1">
                <a:alpha val="0"/>
              </a:schemeClr>
            </a:gs>
            <a:gs pos="40000">
              <a:srgbClr val="06ACFF">
                <a:alpha val="30000"/>
              </a:srgbClr>
            </a:gs>
            <a:gs pos="100000">
              <a:srgbClr val="06ACFF">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分类</a:t>
          </a: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回归</a:t>
          </a: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聚类</a:t>
          </a: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5CCDC77C-D1D4-4C44-9D8D-82BCB27FC9B0}" type="parTrans" cxnId="{6CA8F3C3-C172-4DA0-A455-29BDFB8A1903}">
      <dgm:prSet/>
      <dgm:spPr/>
      <dgm:t>
        <a:bodyPr/>
        <a:lstStyle/>
        <a:p>
          <a:endParaRPr lang="zh-CN" altLang="en-US"/>
        </a:p>
      </dgm:t>
    </dgm:pt>
    <dgm:pt modelId="{DBB4BA73-4D7F-4649-8303-F6AEBC9E2B45}" type="sibTrans" cxnId="{6CA8F3C3-C172-4DA0-A455-29BDFB8A1903}">
      <dgm:prSet/>
      <dgm:spPr/>
      <dgm:t>
        <a:bodyPr/>
        <a:lstStyle/>
        <a:p>
          <a:endParaRPr lang="zh-CN" altLang="en-US"/>
        </a:p>
      </dgm:t>
    </dgm:pt>
    <dgm:pt modelId="{10072C2B-FB71-4390-A54C-73B9ADAF4DB5}">
      <dgm:prSet phldrT="[文本]"/>
      <dgm:spPr>
        <a:solidFill>
          <a:srgbClr val="21BCF9"/>
        </a:solidFill>
        <a:ln>
          <a:noFill/>
        </a:ln>
        <a:effectLst>
          <a:outerShdw blurRad="50800" dist="38100" dir="5400000" algn="t" rotWithShape="0">
            <a:prstClr val="black">
              <a:alpha val="40000"/>
            </a:prstClr>
          </a:outerShdw>
        </a:effectLst>
      </dgm:spPr>
      <dgm:t>
        <a:bodyPr/>
        <a:lstStyle/>
        <a:p>
          <a:r>
            <a:rPr lang="zh-CN" altLang="en-US" dirty="0">
              <a:latin typeface="微软雅黑" panose="020B0503020204020204" pitchFamily="34" charset="-122"/>
              <a:ea typeface="微软雅黑" panose="020B0503020204020204" pitchFamily="34" charset="-122"/>
            </a:rPr>
            <a:t>数据预处理</a:t>
          </a:r>
        </a:p>
      </dgm:t>
    </dgm:pt>
    <dgm:pt modelId="{AC1AE0D2-3ECD-495A-AF02-6BA6787A52F3}" type="parTrans" cxnId="{1FDC921D-DE48-4EBC-8088-C5C104F4BDB4}">
      <dgm:prSet/>
      <dgm:spPr/>
      <dgm:t>
        <a:bodyPr/>
        <a:lstStyle/>
        <a:p>
          <a:endParaRPr lang="zh-CN" altLang="en-US"/>
        </a:p>
      </dgm:t>
    </dgm:pt>
    <dgm:pt modelId="{FAFF4425-483B-44DB-9679-8339ACCACE25}" type="sibTrans" cxnId="{1FDC921D-DE48-4EBC-8088-C5C104F4BDB4}">
      <dgm:prSet/>
      <dgm:spPr/>
      <dgm:t>
        <a:bodyPr/>
        <a:lstStyle/>
        <a:p>
          <a:endParaRPr lang="zh-CN" altLang="en-US"/>
        </a:p>
      </dgm:t>
    </dgm:pt>
    <dgm:pt modelId="{9260CE96-A1CB-4A69-8DE9-DE098ED5C123}">
      <dgm:prSet phldrT="[文本]"/>
      <dgm:spPr>
        <a:gradFill flip="none" rotWithShape="1">
          <a:gsLst>
            <a:gs pos="0">
              <a:schemeClr val="bg1">
                <a:alpha val="0"/>
              </a:schemeClr>
            </a:gs>
            <a:gs pos="50000">
              <a:srgbClr val="21BCF9">
                <a:alpha val="50000"/>
              </a:srgbClr>
            </a:gs>
            <a:gs pos="100000">
              <a:srgbClr val="21BCF9">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和业务相关的处理</a:t>
          </a:r>
        </a:p>
      </dgm:t>
    </dgm:pt>
    <dgm:pt modelId="{4D8F0596-FF9D-4661-8DBC-5F31D78A33BD}" type="parTrans" cxnId="{7C90368C-AA9B-45F1-919D-7923ED586D7B}">
      <dgm:prSet/>
      <dgm:spPr/>
      <dgm:t>
        <a:bodyPr/>
        <a:lstStyle/>
        <a:p>
          <a:endParaRPr lang="zh-CN" altLang="en-US"/>
        </a:p>
      </dgm:t>
    </dgm:pt>
    <dgm:pt modelId="{628EED64-B010-4F5E-B4A3-C58B4FFE2DBC}" type="sibTrans" cxnId="{7C90368C-AA9B-45F1-919D-7923ED586D7B}">
      <dgm:prSet/>
      <dgm:spPr/>
      <dgm:t>
        <a:bodyPr/>
        <a:lstStyle/>
        <a:p>
          <a:endParaRPr lang="zh-CN" altLang="en-US"/>
        </a:p>
      </dgm:t>
    </dgm:pt>
    <dgm:pt modelId="{52B6B850-DEFF-4887-AC40-0FE0865076F4}">
      <dgm:prSet phldrT="[文本]"/>
      <dgm:spPr>
        <a:solidFill>
          <a:srgbClr val="31C9F7"/>
        </a:solidFill>
        <a:ln>
          <a:noFill/>
        </a:ln>
        <a:effectLst>
          <a:outerShdw blurRad="50800" dist="38100" dir="5400000" algn="t" rotWithShape="0">
            <a:prstClr val="black">
              <a:alpha val="40000"/>
            </a:prstClr>
          </a:outerShdw>
        </a:effectLst>
      </dgm:spPr>
      <dgm:t>
        <a:bodyPr/>
        <a:lstStyle/>
        <a:p>
          <a:r>
            <a:rPr lang="zh-CN" altLang="en-US" dirty="0">
              <a:latin typeface="微软雅黑" panose="020B0503020204020204" pitchFamily="34" charset="-122"/>
              <a:ea typeface="微软雅黑" panose="020B0503020204020204" pitchFamily="34" charset="-122"/>
            </a:rPr>
            <a:t>特征工程</a:t>
          </a:r>
        </a:p>
      </dgm:t>
    </dgm:pt>
    <dgm:pt modelId="{675E9941-7FF3-43CF-86BB-6BF181D2FF85}" type="parTrans" cxnId="{1A492EE0-B7ED-4649-8B88-53D39F3C5B82}">
      <dgm:prSet/>
      <dgm:spPr/>
      <dgm:t>
        <a:bodyPr/>
        <a:lstStyle/>
        <a:p>
          <a:endParaRPr lang="zh-CN" altLang="en-US"/>
        </a:p>
      </dgm:t>
    </dgm:pt>
    <dgm:pt modelId="{468912E5-86C8-4DF5-9457-067D99AC17E7}" type="sibTrans" cxnId="{1A492EE0-B7ED-4649-8B88-53D39F3C5B82}">
      <dgm:prSet/>
      <dgm:spPr/>
      <dgm:t>
        <a:bodyPr/>
        <a:lstStyle/>
        <a:p>
          <a:endParaRPr lang="zh-CN" altLang="en-US"/>
        </a:p>
      </dgm:t>
    </dgm:pt>
    <dgm:pt modelId="{A6BB671E-0DD2-44AC-89DB-F55D98F93FB0}">
      <dgm:prSet phldrT="[文本]"/>
      <dgm:spPr>
        <a:gradFill flip="none" rotWithShape="1">
          <a:gsLst>
            <a:gs pos="0">
              <a:schemeClr val="bg1">
                <a:alpha val="0"/>
              </a:schemeClr>
            </a:gs>
            <a:gs pos="60000">
              <a:srgbClr val="31C9F7">
                <a:alpha val="50000"/>
              </a:srgbClr>
            </a:gs>
            <a:gs pos="100000">
              <a:srgbClr val="31C9F7">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en-US" altLang="zh-CN" i="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OneHotEncoder</a:t>
          </a:r>
          <a:r>
            <a:rPr lang="en-US" altLang="zh-CN" i="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Scaler</a:t>
          </a:r>
          <a:endParaRPr lang="zh-CN" altLang="en-US" i="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B69863A5-6C53-4CB3-B772-8F45E1489449}" type="parTrans" cxnId="{C3F76990-FCE0-4842-BD01-F82FF32E26AC}">
      <dgm:prSet/>
      <dgm:spPr/>
      <dgm:t>
        <a:bodyPr/>
        <a:lstStyle/>
        <a:p>
          <a:endParaRPr lang="zh-CN" altLang="en-US"/>
        </a:p>
      </dgm:t>
    </dgm:pt>
    <dgm:pt modelId="{CF2D5FE4-C13F-4762-9E61-CCCFEEBB6034}" type="sibTrans" cxnId="{C3F76990-FCE0-4842-BD01-F82FF32E26AC}">
      <dgm:prSet/>
      <dgm:spPr/>
      <dgm:t>
        <a:bodyPr/>
        <a:lstStyle/>
        <a:p>
          <a:endParaRPr lang="zh-CN" altLang="en-US"/>
        </a:p>
      </dgm:t>
    </dgm:pt>
    <dgm:pt modelId="{C482A7BD-D5CF-4DAC-8CF3-C0D964D3850B}">
      <dgm:prSet/>
      <dgm:spPr>
        <a:gradFill flip="none" rotWithShape="1">
          <a:gsLst>
            <a:gs pos="0">
              <a:schemeClr val="bg1">
                <a:alpha val="0"/>
              </a:schemeClr>
            </a:gs>
            <a:gs pos="60000">
              <a:srgbClr val="31C9F7">
                <a:alpha val="50000"/>
              </a:srgbClr>
            </a:gs>
            <a:gs pos="100000">
              <a:srgbClr val="31C9F7">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i="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任务说明</a:t>
          </a:r>
        </a:p>
      </dgm:t>
    </dgm:pt>
    <dgm:pt modelId="{DDA07C8E-8D2B-41CB-A04D-C2AA10E7AC7C}" type="parTrans" cxnId="{190E01DA-29C9-4EB7-A2BA-ECBCE437D8BC}">
      <dgm:prSet/>
      <dgm:spPr/>
      <dgm:t>
        <a:bodyPr/>
        <a:lstStyle/>
        <a:p>
          <a:endParaRPr lang="zh-CN" altLang="en-US"/>
        </a:p>
      </dgm:t>
    </dgm:pt>
    <dgm:pt modelId="{380E52EA-DB05-4AAD-82A6-E7B9D1AB4A30}" type="sibTrans" cxnId="{190E01DA-29C9-4EB7-A2BA-ECBCE437D8BC}">
      <dgm:prSet/>
      <dgm:spPr/>
      <dgm:t>
        <a:bodyPr/>
        <a:lstStyle/>
        <a:p>
          <a:endParaRPr lang="zh-CN" altLang="en-US"/>
        </a:p>
      </dgm:t>
    </dgm:pt>
    <dgm:pt modelId="{7BD74831-497A-4C83-A9D1-729F60F9CDA7}">
      <dgm:prSet/>
      <dgm:spPr>
        <a:solidFill>
          <a:srgbClr val="40D3F4"/>
        </a:solidFill>
        <a:ln>
          <a:noFill/>
        </a:ln>
        <a:effectLst>
          <a:outerShdw blurRad="50800" dist="38100" dir="5400000" algn="t" rotWithShape="0">
            <a:prstClr val="black">
              <a:alpha val="40000"/>
            </a:prstClr>
          </a:outerShdw>
        </a:effectLst>
      </dgm:spPr>
      <dgm:t>
        <a:bodyPr/>
        <a:lstStyle/>
        <a:p>
          <a:r>
            <a:rPr lang="zh-CN" altLang="en-US" dirty="0">
              <a:latin typeface="微软雅黑" panose="020B0503020204020204" pitchFamily="34" charset="-122"/>
              <a:ea typeface="微软雅黑" panose="020B0503020204020204" pitchFamily="34" charset="-122"/>
            </a:rPr>
            <a:t>模型算法</a:t>
          </a:r>
        </a:p>
      </dgm:t>
    </dgm:pt>
    <dgm:pt modelId="{0605B141-F524-491D-AA85-86D424C8E72D}" type="parTrans" cxnId="{43A130D7-56AB-4573-8B86-DA9CD2540DC5}">
      <dgm:prSet/>
      <dgm:spPr/>
      <dgm:t>
        <a:bodyPr/>
        <a:lstStyle/>
        <a:p>
          <a:endParaRPr lang="zh-CN" altLang="en-US"/>
        </a:p>
      </dgm:t>
    </dgm:pt>
    <dgm:pt modelId="{9B40329E-D730-4046-8CA9-F4F7BFAE293C}" type="sibTrans" cxnId="{43A130D7-56AB-4573-8B86-DA9CD2540DC5}">
      <dgm:prSet/>
      <dgm:spPr/>
      <dgm:t>
        <a:bodyPr/>
        <a:lstStyle/>
        <a:p>
          <a:endParaRPr lang="zh-CN" altLang="en-US"/>
        </a:p>
      </dgm:t>
    </dgm:pt>
    <dgm:pt modelId="{9F4C58DA-1A4C-4BC3-820D-94BF53F80117}">
      <dgm:prSet/>
      <dgm:spPr>
        <a:gradFill flip="none" rotWithShape="1">
          <a:gsLst>
            <a:gs pos="0">
              <a:schemeClr val="bg1">
                <a:alpha val="0"/>
              </a:schemeClr>
            </a:gs>
            <a:gs pos="70000">
              <a:srgbClr val="40D3F4">
                <a:alpha val="50000"/>
              </a:srgbClr>
            </a:gs>
            <a:gs pos="100000">
              <a:srgbClr val="40D3F4">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算法选择，参数调优</a:t>
          </a:r>
          <a:endParaRPr lang="zh-CN" altLang="en-US" dirty="0">
            <a:solidFill>
              <a:schemeClr val="bg1"/>
            </a:solidFill>
            <a:effectLst>
              <a:outerShdw blurRad="38100" dist="38100" dir="2700000" algn="tl">
                <a:srgbClr val="000000">
                  <a:alpha val="43137"/>
                </a:srgbClr>
              </a:outerShdw>
            </a:effectLst>
          </a:endParaRPr>
        </a:p>
      </dgm:t>
    </dgm:pt>
    <dgm:pt modelId="{3FE37241-8A36-4CD6-9F58-29EEB09145C8}" type="parTrans" cxnId="{6474D07B-BEF7-4F06-8CA5-6500B467EC54}">
      <dgm:prSet/>
      <dgm:spPr/>
      <dgm:t>
        <a:bodyPr/>
        <a:lstStyle/>
        <a:p>
          <a:endParaRPr lang="zh-CN" altLang="en-US"/>
        </a:p>
      </dgm:t>
    </dgm:pt>
    <dgm:pt modelId="{21EA7980-27D6-4894-90D6-849FB56F9ED0}" type="sibTrans" cxnId="{6474D07B-BEF7-4F06-8CA5-6500B467EC54}">
      <dgm:prSet/>
      <dgm:spPr/>
      <dgm:t>
        <a:bodyPr/>
        <a:lstStyle/>
        <a:p>
          <a:endParaRPr lang="zh-CN" altLang="en-US"/>
        </a:p>
      </dgm:t>
    </dgm:pt>
    <dgm:pt modelId="{6E248D65-9DE0-49D0-BA10-E202AA754F9E}">
      <dgm:prSet/>
      <dgm:spPr>
        <a:gradFill flip="none" rotWithShape="1">
          <a:gsLst>
            <a:gs pos="0">
              <a:schemeClr val="bg1">
                <a:alpha val="0"/>
              </a:schemeClr>
            </a:gs>
            <a:gs pos="70000">
              <a:srgbClr val="40D3F4">
                <a:alpha val="50000"/>
              </a:srgbClr>
            </a:gs>
            <a:gs pos="100000">
              <a:srgbClr val="40D3F4">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产出</a:t>
          </a:r>
        </a:p>
      </dgm:t>
    </dgm:pt>
    <dgm:pt modelId="{416DB038-DB31-45BD-AF5E-ED4B363EC181}" type="parTrans" cxnId="{C5AAD5E7-0692-4FEE-9D38-3FD1B2FF17E9}">
      <dgm:prSet/>
      <dgm:spPr/>
      <dgm:t>
        <a:bodyPr/>
        <a:lstStyle/>
        <a:p>
          <a:endParaRPr lang="zh-CN" altLang="en-US"/>
        </a:p>
      </dgm:t>
    </dgm:pt>
    <dgm:pt modelId="{2E17DBD2-D260-4A13-BB2C-92DE452CFBEB}" type="sibTrans" cxnId="{C5AAD5E7-0692-4FEE-9D38-3FD1B2FF17E9}">
      <dgm:prSet/>
      <dgm:spPr/>
      <dgm:t>
        <a:bodyPr/>
        <a:lstStyle/>
        <a:p>
          <a:endParaRPr lang="zh-CN" altLang="en-US"/>
        </a:p>
      </dgm:t>
    </dgm:pt>
    <dgm:pt modelId="{BB62288C-5141-4CA3-A913-580FDC98ECC5}">
      <dgm:prSet/>
      <dgm:spPr>
        <a:gradFill flip="none" rotWithShape="1">
          <a:gsLst>
            <a:gs pos="0">
              <a:schemeClr val="bg1">
                <a:alpha val="0"/>
              </a:schemeClr>
            </a:gs>
            <a:gs pos="70000">
              <a:srgbClr val="40D3F4">
                <a:alpha val="50000"/>
              </a:srgbClr>
            </a:gs>
            <a:gs pos="100000">
              <a:srgbClr val="40D3F4">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预测结果</a:t>
          </a:r>
        </a:p>
      </dgm:t>
    </dgm:pt>
    <dgm:pt modelId="{EF3BEC9E-DADA-4891-B0A9-B23E119DF633}" type="parTrans" cxnId="{894272B0-F57A-4801-A5BD-204942EE1BA0}">
      <dgm:prSet/>
      <dgm:spPr/>
      <dgm:t>
        <a:bodyPr/>
        <a:lstStyle/>
        <a:p>
          <a:endParaRPr lang="zh-CN" altLang="en-US"/>
        </a:p>
      </dgm:t>
    </dgm:pt>
    <dgm:pt modelId="{22361CE9-2900-4A4E-91D5-E1795BF62EF9}" type="sibTrans" cxnId="{894272B0-F57A-4801-A5BD-204942EE1BA0}">
      <dgm:prSet/>
      <dgm:spPr/>
      <dgm:t>
        <a:bodyPr/>
        <a:lstStyle/>
        <a:p>
          <a:endParaRPr lang="zh-CN" altLang="en-US"/>
        </a:p>
      </dgm:t>
    </dgm:pt>
    <dgm:pt modelId="{883E2CC2-04C1-41EF-B9E7-86F48CFED243}">
      <dgm:prSet/>
      <dgm:spPr>
        <a:gradFill flip="none" rotWithShape="1">
          <a:gsLst>
            <a:gs pos="0">
              <a:schemeClr val="bg1">
                <a:alpha val="0"/>
              </a:schemeClr>
            </a:gs>
            <a:gs pos="70000">
              <a:srgbClr val="40D3F4">
                <a:alpha val="50000"/>
              </a:srgbClr>
            </a:gs>
            <a:gs pos="100000">
              <a:srgbClr val="40D3F4">
                <a:alpha val="90000"/>
              </a:srgbClr>
            </a:gs>
          </a:gsLst>
          <a:lin ang="5400000" scaled="0"/>
          <a:tileRect/>
        </a:gradFill>
        <a:ln>
          <a:noFill/>
        </a:ln>
        <a:effectLst>
          <a:outerShdw blurRad="50800" dist="38100" dir="2700000" algn="tl" rotWithShape="0">
            <a:prstClr val="black">
              <a:alpha val="40000"/>
            </a:prstClr>
          </a:outerShdw>
        </a:effectLst>
      </dgm:spPr>
      <dgm: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数据可视化</a:t>
          </a:r>
        </a:p>
      </dgm:t>
    </dgm:pt>
    <dgm:pt modelId="{D94065E1-175D-4379-A5BB-CABE4AD4ABE8}" type="parTrans" cxnId="{1E10ABC9-7D74-4DB6-9EC9-5CB00A75945C}">
      <dgm:prSet/>
      <dgm:spPr/>
      <dgm:t>
        <a:bodyPr/>
        <a:lstStyle/>
        <a:p>
          <a:endParaRPr lang="zh-CN" altLang="en-US"/>
        </a:p>
      </dgm:t>
    </dgm:pt>
    <dgm:pt modelId="{8039524D-7659-4AE3-83BB-DF4F6B1FA490}" type="sibTrans" cxnId="{1E10ABC9-7D74-4DB6-9EC9-5CB00A75945C}">
      <dgm:prSet/>
      <dgm:spPr/>
      <dgm:t>
        <a:bodyPr/>
        <a:lstStyle/>
        <a:p>
          <a:endParaRPr lang="zh-CN" altLang="en-US"/>
        </a:p>
      </dgm:t>
    </dgm:pt>
    <dgm:pt modelId="{CD621EAF-991D-46D0-B942-1AEEDF48D653}" type="pres">
      <dgm:prSet presAssocID="{28517CD2-00D0-47E7-AAFB-1D3344ED16C0}" presName="linearFlow" presStyleCnt="0">
        <dgm:presLayoutVars>
          <dgm:dir/>
          <dgm:animLvl val="lvl"/>
          <dgm:resizeHandles val="exact"/>
        </dgm:presLayoutVars>
      </dgm:prSet>
      <dgm:spPr/>
    </dgm:pt>
    <dgm:pt modelId="{43EEE4FD-B3B3-41F2-910F-8870277D8911}" type="pres">
      <dgm:prSet presAssocID="{87F17B58-76A2-4D08-8263-0F1053066056}" presName="composite" presStyleCnt="0"/>
      <dgm:spPr/>
    </dgm:pt>
    <dgm:pt modelId="{0494302B-B07A-45AA-A269-DCBF549E602E}" type="pres">
      <dgm:prSet presAssocID="{87F17B58-76A2-4D08-8263-0F1053066056}" presName="parentText" presStyleLbl="alignNode1" presStyleIdx="0" presStyleCnt="5">
        <dgm:presLayoutVars>
          <dgm:chMax val="1"/>
          <dgm:bulletEnabled val="1"/>
        </dgm:presLayoutVars>
      </dgm:prSet>
      <dgm:spPr/>
    </dgm:pt>
    <dgm:pt modelId="{015483CB-0A30-4116-BDC4-DECFD117ED7D}" type="pres">
      <dgm:prSet presAssocID="{87F17B58-76A2-4D08-8263-0F1053066056}" presName="descendantText" presStyleLbl="alignAcc1" presStyleIdx="0" presStyleCnt="5">
        <dgm:presLayoutVars>
          <dgm:bulletEnabled val="1"/>
        </dgm:presLayoutVars>
      </dgm:prSet>
      <dgm:spPr/>
    </dgm:pt>
    <dgm:pt modelId="{01412BE3-E66C-40FB-86CA-592595520596}" type="pres">
      <dgm:prSet presAssocID="{043AB787-52F0-445B-BE6A-4A6E2A0909D7}" presName="sp" presStyleCnt="0"/>
      <dgm:spPr/>
    </dgm:pt>
    <dgm:pt modelId="{E741C9C2-F466-4C9F-945F-CCC510196474}" type="pres">
      <dgm:prSet presAssocID="{10072C2B-FB71-4390-A54C-73B9ADAF4DB5}" presName="composite" presStyleCnt="0"/>
      <dgm:spPr/>
    </dgm:pt>
    <dgm:pt modelId="{A4C90E2A-003E-45B9-A307-EE805113ADA4}" type="pres">
      <dgm:prSet presAssocID="{10072C2B-FB71-4390-A54C-73B9ADAF4DB5}" presName="parentText" presStyleLbl="alignNode1" presStyleIdx="1" presStyleCnt="5">
        <dgm:presLayoutVars>
          <dgm:chMax val="1"/>
          <dgm:bulletEnabled val="1"/>
        </dgm:presLayoutVars>
      </dgm:prSet>
      <dgm:spPr/>
    </dgm:pt>
    <dgm:pt modelId="{0CF26002-4150-4AFB-864D-E27AD4C7B7B5}" type="pres">
      <dgm:prSet presAssocID="{10072C2B-FB71-4390-A54C-73B9ADAF4DB5}" presName="descendantText" presStyleLbl="alignAcc1" presStyleIdx="1" presStyleCnt="5">
        <dgm:presLayoutVars>
          <dgm:bulletEnabled val="1"/>
        </dgm:presLayoutVars>
      </dgm:prSet>
      <dgm:spPr/>
    </dgm:pt>
    <dgm:pt modelId="{C36B10F1-0305-4572-8FB2-480F2996B214}" type="pres">
      <dgm:prSet presAssocID="{FAFF4425-483B-44DB-9679-8339ACCACE25}" presName="sp" presStyleCnt="0"/>
      <dgm:spPr/>
    </dgm:pt>
    <dgm:pt modelId="{A73B3E01-8422-4057-889F-69ECDF1FBD9A}" type="pres">
      <dgm:prSet presAssocID="{52B6B850-DEFF-4887-AC40-0FE0865076F4}" presName="composite" presStyleCnt="0"/>
      <dgm:spPr/>
    </dgm:pt>
    <dgm:pt modelId="{46BAC6E7-32D1-4183-984F-77D8D66823EA}" type="pres">
      <dgm:prSet presAssocID="{52B6B850-DEFF-4887-AC40-0FE0865076F4}" presName="parentText" presStyleLbl="alignNode1" presStyleIdx="2" presStyleCnt="5">
        <dgm:presLayoutVars>
          <dgm:chMax val="1"/>
          <dgm:bulletEnabled val="1"/>
        </dgm:presLayoutVars>
      </dgm:prSet>
      <dgm:spPr/>
    </dgm:pt>
    <dgm:pt modelId="{713C1E7E-D9B4-46C2-A87F-F2160F13BF45}" type="pres">
      <dgm:prSet presAssocID="{52B6B850-DEFF-4887-AC40-0FE0865076F4}" presName="descendantText" presStyleLbl="alignAcc1" presStyleIdx="2" presStyleCnt="5">
        <dgm:presLayoutVars>
          <dgm:bulletEnabled val="1"/>
        </dgm:presLayoutVars>
      </dgm:prSet>
      <dgm:spPr/>
    </dgm:pt>
    <dgm:pt modelId="{AFCD168C-E767-4F15-873A-F2CCA23019BB}" type="pres">
      <dgm:prSet presAssocID="{468912E5-86C8-4DF5-9457-067D99AC17E7}" presName="sp" presStyleCnt="0"/>
      <dgm:spPr/>
    </dgm:pt>
    <dgm:pt modelId="{A6054BB2-B0F2-4E5D-B3FF-2BFD1AB890F1}" type="pres">
      <dgm:prSet presAssocID="{7BD74831-497A-4C83-A9D1-729F60F9CDA7}" presName="composite" presStyleCnt="0"/>
      <dgm:spPr/>
    </dgm:pt>
    <dgm:pt modelId="{349C0293-E319-4D43-85A8-6C6B4A0A506E}" type="pres">
      <dgm:prSet presAssocID="{7BD74831-497A-4C83-A9D1-729F60F9CDA7}" presName="parentText" presStyleLbl="alignNode1" presStyleIdx="3" presStyleCnt="5">
        <dgm:presLayoutVars>
          <dgm:chMax val="1"/>
          <dgm:bulletEnabled val="1"/>
        </dgm:presLayoutVars>
      </dgm:prSet>
      <dgm:spPr/>
    </dgm:pt>
    <dgm:pt modelId="{214D0E7A-33FB-4B5E-92F8-956CF4FA4CBA}" type="pres">
      <dgm:prSet presAssocID="{7BD74831-497A-4C83-A9D1-729F60F9CDA7}" presName="descendantText" presStyleLbl="alignAcc1" presStyleIdx="3" presStyleCnt="5">
        <dgm:presLayoutVars>
          <dgm:bulletEnabled val="1"/>
        </dgm:presLayoutVars>
      </dgm:prSet>
      <dgm:spPr/>
    </dgm:pt>
    <dgm:pt modelId="{48EDE608-6A53-4F9C-A24A-955F2FA07431}" type="pres">
      <dgm:prSet presAssocID="{9B40329E-D730-4046-8CA9-F4F7BFAE293C}" presName="sp" presStyleCnt="0"/>
      <dgm:spPr/>
    </dgm:pt>
    <dgm:pt modelId="{A3541A5E-8CEB-40F5-AFCE-CDDB3DBC7C94}" type="pres">
      <dgm:prSet presAssocID="{6E248D65-9DE0-49D0-BA10-E202AA754F9E}" presName="composite" presStyleCnt="0"/>
      <dgm:spPr/>
    </dgm:pt>
    <dgm:pt modelId="{83E0074E-7073-4D76-9E76-21805C12CA55}" type="pres">
      <dgm:prSet presAssocID="{6E248D65-9DE0-49D0-BA10-E202AA754F9E}" presName="parentText" presStyleLbl="alignNode1" presStyleIdx="4" presStyleCnt="5">
        <dgm:presLayoutVars>
          <dgm:chMax val="1"/>
          <dgm:bulletEnabled val="1"/>
        </dgm:presLayoutVars>
      </dgm:prSet>
      <dgm:spPr/>
    </dgm:pt>
    <dgm:pt modelId="{5B00E98A-C553-43A0-880D-4460C351D1D3}" type="pres">
      <dgm:prSet presAssocID="{6E248D65-9DE0-49D0-BA10-E202AA754F9E}" presName="descendantText" presStyleLbl="alignAcc1" presStyleIdx="4" presStyleCnt="5" custLinFactNeighborY="0">
        <dgm:presLayoutVars>
          <dgm:bulletEnabled val="1"/>
        </dgm:presLayoutVars>
      </dgm:prSet>
      <dgm:spPr/>
    </dgm:pt>
  </dgm:ptLst>
  <dgm:cxnLst>
    <dgm:cxn modelId="{46B0A507-B017-4DF5-B2E3-37EE0EC18F2A}" type="presOf" srcId="{883E2CC2-04C1-41EF-B9E7-86F48CFED243}" destId="{5B00E98A-C553-43A0-880D-4460C351D1D3}" srcOrd="0" destOrd="1" presId="urn:microsoft.com/office/officeart/2005/8/layout/chevron2"/>
    <dgm:cxn modelId="{2934F20C-2607-4E27-8171-7BC1758F6062}" type="presOf" srcId="{A6BB671E-0DD2-44AC-89DB-F55D98F93FB0}" destId="{713C1E7E-D9B4-46C2-A87F-F2160F13BF45}" srcOrd="0" destOrd="0" presId="urn:microsoft.com/office/officeart/2005/8/layout/chevron2"/>
    <dgm:cxn modelId="{192ED716-4AFC-49AC-8566-332836EE0F68}" type="presOf" srcId="{9260CE96-A1CB-4A69-8DE9-DE098ED5C123}" destId="{0CF26002-4150-4AFB-864D-E27AD4C7B7B5}" srcOrd="0" destOrd="0" presId="urn:microsoft.com/office/officeart/2005/8/layout/chevron2"/>
    <dgm:cxn modelId="{1FDC921D-DE48-4EBC-8088-C5C104F4BDB4}" srcId="{28517CD2-00D0-47E7-AAFB-1D3344ED16C0}" destId="{10072C2B-FB71-4390-A54C-73B9ADAF4DB5}" srcOrd="1" destOrd="0" parTransId="{AC1AE0D2-3ECD-495A-AF02-6BA6787A52F3}" sibTransId="{FAFF4425-483B-44DB-9679-8339ACCACE25}"/>
    <dgm:cxn modelId="{CA1A1122-9DE1-4014-B335-CB664AC0FF39}" type="presOf" srcId="{C482A7BD-D5CF-4DAC-8CF3-C0D964D3850B}" destId="{713C1E7E-D9B4-46C2-A87F-F2160F13BF45}" srcOrd="0" destOrd="1" presId="urn:microsoft.com/office/officeart/2005/8/layout/chevron2"/>
    <dgm:cxn modelId="{4B031B5E-A343-4061-B81A-8132261AC673}" srcId="{28517CD2-00D0-47E7-AAFB-1D3344ED16C0}" destId="{87F17B58-76A2-4D08-8263-0F1053066056}" srcOrd="0" destOrd="0" parTransId="{C71A2BDC-39D0-47F6-B989-7DE945B8E6F4}" sibTransId="{043AB787-52F0-445B-BE6A-4A6E2A0909D7}"/>
    <dgm:cxn modelId="{A337604F-0535-4155-AD62-B539234502E1}" type="presOf" srcId="{28517CD2-00D0-47E7-AAFB-1D3344ED16C0}" destId="{CD621EAF-991D-46D0-B942-1AEEDF48D653}" srcOrd="0" destOrd="0" presId="urn:microsoft.com/office/officeart/2005/8/layout/chevron2"/>
    <dgm:cxn modelId="{C5837877-92E1-4734-8713-3AB55D8D940B}" type="presOf" srcId="{BB62288C-5141-4CA3-A913-580FDC98ECC5}" destId="{5B00E98A-C553-43A0-880D-4460C351D1D3}" srcOrd="0" destOrd="0" presId="urn:microsoft.com/office/officeart/2005/8/layout/chevron2"/>
    <dgm:cxn modelId="{6474D07B-BEF7-4F06-8CA5-6500B467EC54}" srcId="{7BD74831-497A-4C83-A9D1-729F60F9CDA7}" destId="{9F4C58DA-1A4C-4BC3-820D-94BF53F80117}" srcOrd="0" destOrd="0" parTransId="{3FE37241-8A36-4CD6-9F58-29EEB09145C8}" sibTransId="{21EA7980-27D6-4894-90D6-849FB56F9ED0}"/>
    <dgm:cxn modelId="{1FA70D84-B9B9-4C2E-97E6-C7B6548FCAE7}" type="presOf" srcId="{10072C2B-FB71-4390-A54C-73B9ADAF4DB5}" destId="{A4C90E2A-003E-45B9-A307-EE805113ADA4}" srcOrd="0" destOrd="0" presId="urn:microsoft.com/office/officeart/2005/8/layout/chevron2"/>
    <dgm:cxn modelId="{7C90368C-AA9B-45F1-919D-7923ED586D7B}" srcId="{10072C2B-FB71-4390-A54C-73B9ADAF4DB5}" destId="{9260CE96-A1CB-4A69-8DE9-DE098ED5C123}" srcOrd="0" destOrd="0" parTransId="{4D8F0596-FF9D-4661-8DBC-5F31D78A33BD}" sibTransId="{628EED64-B010-4F5E-B4A3-C58B4FFE2DBC}"/>
    <dgm:cxn modelId="{C3F76990-FCE0-4842-BD01-F82FF32E26AC}" srcId="{52B6B850-DEFF-4887-AC40-0FE0865076F4}" destId="{A6BB671E-0DD2-44AC-89DB-F55D98F93FB0}" srcOrd="0" destOrd="0" parTransId="{B69863A5-6C53-4CB3-B772-8F45E1489449}" sibTransId="{CF2D5FE4-C13F-4762-9E61-CCCFEEBB6034}"/>
    <dgm:cxn modelId="{F70CC191-B5BD-4CEC-9D05-8D41E6728EC1}" type="presOf" srcId="{87F17B58-76A2-4D08-8263-0F1053066056}" destId="{0494302B-B07A-45AA-A269-DCBF549E602E}" srcOrd="0" destOrd="0" presId="urn:microsoft.com/office/officeart/2005/8/layout/chevron2"/>
    <dgm:cxn modelId="{CC460294-2521-4302-860C-14287370341A}" type="presOf" srcId="{2D801CE7-E776-483B-AB2A-6A5395CDF5D6}" destId="{015483CB-0A30-4116-BDC4-DECFD117ED7D}" srcOrd="0" destOrd="0" presId="urn:microsoft.com/office/officeart/2005/8/layout/chevron2"/>
    <dgm:cxn modelId="{48F5BBAB-2239-4E70-B346-C2A53318F7ED}" type="presOf" srcId="{9F4C58DA-1A4C-4BC3-820D-94BF53F80117}" destId="{214D0E7A-33FB-4B5E-92F8-956CF4FA4CBA}" srcOrd="0" destOrd="0" presId="urn:microsoft.com/office/officeart/2005/8/layout/chevron2"/>
    <dgm:cxn modelId="{000EE9AF-6781-4246-820C-71C5FD79630A}" type="presOf" srcId="{52B6B850-DEFF-4887-AC40-0FE0865076F4}" destId="{46BAC6E7-32D1-4183-984F-77D8D66823EA}" srcOrd="0" destOrd="0" presId="urn:microsoft.com/office/officeart/2005/8/layout/chevron2"/>
    <dgm:cxn modelId="{3A205FB0-4338-4F89-A6F8-9ED5E13F4B33}" type="presOf" srcId="{6E248D65-9DE0-49D0-BA10-E202AA754F9E}" destId="{83E0074E-7073-4D76-9E76-21805C12CA55}" srcOrd="0" destOrd="0" presId="urn:microsoft.com/office/officeart/2005/8/layout/chevron2"/>
    <dgm:cxn modelId="{894272B0-F57A-4801-A5BD-204942EE1BA0}" srcId="{6E248D65-9DE0-49D0-BA10-E202AA754F9E}" destId="{BB62288C-5141-4CA3-A913-580FDC98ECC5}" srcOrd="0" destOrd="0" parTransId="{EF3BEC9E-DADA-4891-B0A9-B23E119DF633}" sibTransId="{22361CE9-2900-4A4E-91D5-E1795BF62EF9}"/>
    <dgm:cxn modelId="{4C064FC1-F993-43E3-8AB4-0EAF906A7969}" type="presOf" srcId="{7BD74831-497A-4C83-A9D1-729F60F9CDA7}" destId="{349C0293-E319-4D43-85A8-6C6B4A0A506E}" srcOrd="0" destOrd="0" presId="urn:microsoft.com/office/officeart/2005/8/layout/chevron2"/>
    <dgm:cxn modelId="{6CA8F3C3-C172-4DA0-A455-29BDFB8A1903}" srcId="{87F17B58-76A2-4D08-8263-0F1053066056}" destId="{2D801CE7-E776-483B-AB2A-6A5395CDF5D6}" srcOrd="0" destOrd="0" parTransId="{5CCDC77C-D1D4-4C44-9D8D-82BCB27FC9B0}" sibTransId="{DBB4BA73-4D7F-4649-8303-F6AEBC9E2B45}"/>
    <dgm:cxn modelId="{1E10ABC9-7D74-4DB6-9EC9-5CB00A75945C}" srcId="{6E248D65-9DE0-49D0-BA10-E202AA754F9E}" destId="{883E2CC2-04C1-41EF-B9E7-86F48CFED243}" srcOrd="1" destOrd="0" parTransId="{D94065E1-175D-4379-A5BB-CABE4AD4ABE8}" sibTransId="{8039524D-7659-4AE3-83BB-DF4F6B1FA490}"/>
    <dgm:cxn modelId="{43A130D7-56AB-4573-8B86-DA9CD2540DC5}" srcId="{28517CD2-00D0-47E7-AAFB-1D3344ED16C0}" destId="{7BD74831-497A-4C83-A9D1-729F60F9CDA7}" srcOrd="3" destOrd="0" parTransId="{0605B141-F524-491D-AA85-86D424C8E72D}" sibTransId="{9B40329E-D730-4046-8CA9-F4F7BFAE293C}"/>
    <dgm:cxn modelId="{190E01DA-29C9-4EB7-A2BA-ECBCE437D8BC}" srcId="{52B6B850-DEFF-4887-AC40-0FE0865076F4}" destId="{C482A7BD-D5CF-4DAC-8CF3-C0D964D3850B}" srcOrd="1" destOrd="0" parTransId="{DDA07C8E-8D2B-41CB-A04D-C2AA10E7AC7C}" sibTransId="{380E52EA-DB05-4AAD-82A6-E7B9D1AB4A30}"/>
    <dgm:cxn modelId="{1A492EE0-B7ED-4649-8B88-53D39F3C5B82}" srcId="{28517CD2-00D0-47E7-AAFB-1D3344ED16C0}" destId="{52B6B850-DEFF-4887-AC40-0FE0865076F4}" srcOrd="2" destOrd="0" parTransId="{675E9941-7FF3-43CF-86BB-6BF181D2FF85}" sibTransId="{468912E5-86C8-4DF5-9457-067D99AC17E7}"/>
    <dgm:cxn modelId="{C5AAD5E7-0692-4FEE-9D38-3FD1B2FF17E9}" srcId="{28517CD2-00D0-47E7-AAFB-1D3344ED16C0}" destId="{6E248D65-9DE0-49D0-BA10-E202AA754F9E}" srcOrd="4" destOrd="0" parTransId="{416DB038-DB31-45BD-AF5E-ED4B363EC181}" sibTransId="{2E17DBD2-D260-4A13-BB2C-92DE452CFBEB}"/>
    <dgm:cxn modelId="{148DDBC8-7A78-4D3D-B624-100AEFDDCA73}" type="presParOf" srcId="{CD621EAF-991D-46D0-B942-1AEEDF48D653}" destId="{43EEE4FD-B3B3-41F2-910F-8870277D8911}" srcOrd="0" destOrd="0" presId="urn:microsoft.com/office/officeart/2005/8/layout/chevron2"/>
    <dgm:cxn modelId="{0B2FC002-33D7-495C-8298-C40A3D1FD42A}" type="presParOf" srcId="{43EEE4FD-B3B3-41F2-910F-8870277D8911}" destId="{0494302B-B07A-45AA-A269-DCBF549E602E}" srcOrd="0" destOrd="0" presId="urn:microsoft.com/office/officeart/2005/8/layout/chevron2"/>
    <dgm:cxn modelId="{A3FC2C00-5FF6-4EF3-8804-4E1688B60F36}" type="presParOf" srcId="{43EEE4FD-B3B3-41F2-910F-8870277D8911}" destId="{015483CB-0A30-4116-BDC4-DECFD117ED7D}" srcOrd="1" destOrd="0" presId="urn:microsoft.com/office/officeart/2005/8/layout/chevron2"/>
    <dgm:cxn modelId="{C15AFCFD-CAEF-45B2-ADE3-AE3BE6BE9153}" type="presParOf" srcId="{CD621EAF-991D-46D0-B942-1AEEDF48D653}" destId="{01412BE3-E66C-40FB-86CA-592595520596}" srcOrd="1" destOrd="0" presId="urn:microsoft.com/office/officeart/2005/8/layout/chevron2"/>
    <dgm:cxn modelId="{49AE06C6-7AB7-4893-B6D2-D4308EACE506}" type="presParOf" srcId="{CD621EAF-991D-46D0-B942-1AEEDF48D653}" destId="{E741C9C2-F466-4C9F-945F-CCC510196474}" srcOrd="2" destOrd="0" presId="urn:microsoft.com/office/officeart/2005/8/layout/chevron2"/>
    <dgm:cxn modelId="{7754C7DE-763A-4058-8572-D561DDBC0E3A}" type="presParOf" srcId="{E741C9C2-F466-4C9F-945F-CCC510196474}" destId="{A4C90E2A-003E-45B9-A307-EE805113ADA4}" srcOrd="0" destOrd="0" presId="urn:microsoft.com/office/officeart/2005/8/layout/chevron2"/>
    <dgm:cxn modelId="{7EF998BB-F3EB-4A00-AAAE-7FB2D8BDDB77}" type="presParOf" srcId="{E741C9C2-F466-4C9F-945F-CCC510196474}" destId="{0CF26002-4150-4AFB-864D-E27AD4C7B7B5}" srcOrd="1" destOrd="0" presId="urn:microsoft.com/office/officeart/2005/8/layout/chevron2"/>
    <dgm:cxn modelId="{AACF45AE-C88D-4CD9-9748-59E95EEE54CA}" type="presParOf" srcId="{CD621EAF-991D-46D0-B942-1AEEDF48D653}" destId="{C36B10F1-0305-4572-8FB2-480F2996B214}" srcOrd="3" destOrd="0" presId="urn:microsoft.com/office/officeart/2005/8/layout/chevron2"/>
    <dgm:cxn modelId="{1571AD13-32DB-4CBA-B627-6AFC8397A9F1}" type="presParOf" srcId="{CD621EAF-991D-46D0-B942-1AEEDF48D653}" destId="{A73B3E01-8422-4057-889F-69ECDF1FBD9A}" srcOrd="4" destOrd="0" presId="urn:microsoft.com/office/officeart/2005/8/layout/chevron2"/>
    <dgm:cxn modelId="{724EFFF5-DD40-496C-BA09-922FC8F0AA73}" type="presParOf" srcId="{A73B3E01-8422-4057-889F-69ECDF1FBD9A}" destId="{46BAC6E7-32D1-4183-984F-77D8D66823EA}" srcOrd="0" destOrd="0" presId="urn:microsoft.com/office/officeart/2005/8/layout/chevron2"/>
    <dgm:cxn modelId="{9E88D7E3-324E-4CD8-A7AF-2B3C79E5E175}" type="presParOf" srcId="{A73B3E01-8422-4057-889F-69ECDF1FBD9A}" destId="{713C1E7E-D9B4-46C2-A87F-F2160F13BF45}" srcOrd="1" destOrd="0" presId="urn:microsoft.com/office/officeart/2005/8/layout/chevron2"/>
    <dgm:cxn modelId="{A2A4B02D-F59F-4085-BBEE-7DE80C52925B}" type="presParOf" srcId="{CD621EAF-991D-46D0-B942-1AEEDF48D653}" destId="{AFCD168C-E767-4F15-873A-F2CCA23019BB}" srcOrd="5" destOrd="0" presId="urn:microsoft.com/office/officeart/2005/8/layout/chevron2"/>
    <dgm:cxn modelId="{44F5C871-2E88-4C12-83DA-5645C9D70C65}" type="presParOf" srcId="{CD621EAF-991D-46D0-B942-1AEEDF48D653}" destId="{A6054BB2-B0F2-4E5D-B3FF-2BFD1AB890F1}" srcOrd="6" destOrd="0" presId="urn:microsoft.com/office/officeart/2005/8/layout/chevron2"/>
    <dgm:cxn modelId="{198F07F3-6531-46AC-8BB4-AEBD58DEAF33}" type="presParOf" srcId="{A6054BB2-B0F2-4E5D-B3FF-2BFD1AB890F1}" destId="{349C0293-E319-4D43-85A8-6C6B4A0A506E}" srcOrd="0" destOrd="0" presId="urn:microsoft.com/office/officeart/2005/8/layout/chevron2"/>
    <dgm:cxn modelId="{13564E18-9F21-44B3-8CC7-B563F955A28E}" type="presParOf" srcId="{A6054BB2-B0F2-4E5D-B3FF-2BFD1AB890F1}" destId="{214D0E7A-33FB-4B5E-92F8-956CF4FA4CBA}" srcOrd="1" destOrd="0" presId="urn:microsoft.com/office/officeart/2005/8/layout/chevron2"/>
    <dgm:cxn modelId="{1B4BC80B-E169-486D-98D9-16FCFCFADA80}" type="presParOf" srcId="{CD621EAF-991D-46D0-B942-1AEEDF48D653}" destId="{48EDE608-6A53-4F9C-A24A-955F2FA07431}" srcOrd="7" destOrd="0" presId="urn:microsoft.com/office/officeart/2005/8/layout/chevron2"/>
    <dgm:cxn modelId="{1F22F1C9-BB78-4CF3-9341-2BBA7C06342C}" type="presParOf" srcId="{CD621EAF-991D-46D0-B942-1AEEDF48D653}" destId="{A3541A5E-8CEB-40F5-AFCE-CDDB3DBC7C94}" srcOrd="8" destOrd="0" presId="urn:microsoft.com/office/officeart/2005/8/layout/chevron2"/>
    <dgm:cxn modelId="{B78500CB-FEF9-45DC-8515-7DBBD6BF9452}" type="presParOf" srcId="{A3541A5E-8CEB-40F5-AFCE-CDDB3DBC7C94}" destId="{83E0074E-7073-4D76-9E76-21805C12CA55}" srcOrd="0" destOrd="0" presId="urn:microsoft.com/office/officeart/2005/8/layout/chevron2"/>
    <dgm:cxn modelId="{F686A1DB-0315-41F1-A150-FD62554DC116}" type="presParOf" srcId="{A3541A5E-8CEB-40F5-AFCE-CDDB3DBC7C94}" destId="{5B00E98A-C553-43A0-880D-4460C351D1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8FDC528F-7170-49A0-9540-9233FF161E69}">
      <dgm:prSet phldrT="[文本]"/>
      <dgm:spPr/>
      <dgm:t>
        <a:bodyPr/>
        <a:lstStyle/>
        <a:p>
          <a:r>
            <a:rPr lang="zh-CN" altLang="en-US" dirty="0"/>
            <a:t>模型</a:t>
          </a:r>
          <a:endParaRPr lang="en-US" altLang="zh-CN" dirty="0"/>
        </a:p>
      </dgm:t>
    </dgm:p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dgm:pt modelId="{38551A6D-00B1-4AF1-B563-C8E2E05F0093}">
      <dgm:prSet phldrT="[文本]"/>
      <dgm:spPr/>
      <dgm:t>
        <a:bodyPr/>
        <a:lstStyle/>
        <a:p>
          <a:r>
            <a:rPr lang="zh-CN" altLang="en-US" dirty="0"/>
            <a:t>损失函数</a:t>
          </a:r>
          <a:endParaRPr lang="en-US" altLang="zh-CN" dirty="0"/>
        </a:p>
        <a:p>
          <a:endParaRPr lang="zh-CN" altLang="en-US" dirty="0"/>
        </a:p>
      </dgm:t>
    </dgm:p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dgm:pt modelId="{BB0FC436-FAF5-451A-895C-4E19425ADD32}">
      <dgm:prSet phldrT="[文本]"/>
      <dgm:spPr/>
      <dgm:t>
        <a:bodyPr/>
        <a:lstStyle/>
        <a:p>
          <a:r>
            <a:rPr lang="zh-CN" altLang="en-US" dirty="0"/>
            <a:t>优化方法</a:t>
          </a:r>
        </a:p>
      </dgm:t>
    </dgm:p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8FDC528F-7170-49A0-9540-9233FF161E69}">
          <dgm:prSet phldrT="[文本]"/>
          <dgm:spPr/>
          <dgm:t>
            <a:bodyPr/>
            <a:lstStyle/>
            <a:p>
              <a:r>
                <a:rPr lang="zh-CN" altLang="en-US" dirty="0"/>
                <a:t>模型</a:t>
              </a:r>
              <a:endParaRPr lang="en-US" altLang="zh-CN" dirty="0"/>
            </a:p>
            <a:p>
              <a14:m>
                <m:oMath xmlns:m="http://schemas.openxmlformats.org/officeDocument/2006/math">
                  <m:sSub>
                    <m:sSubPr>
                      <m:ctrlPr>
                        <a:rPr lang="pt-BR" i="1" smtClean="0">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oMath>
              </a14:m>
              <a:r>
                <a:rPr lang="en-US" altLang="zh-CN" dirty="0"/>
                <a:t>=</a:t>
              </a:r>
              <a:r>
                <a:rPr lang="en-US" altLang="zh-CN" dirty="0" err="1"/>
                <a:t>ax+b</a:t>
              </a:r>
              <a:endParaRPr lang="zh-CN" altLang="en-US" dirty="0"/>
            </a:p>
          </dgm:t>
        </dgm:pt>
      </mc:Choice>
      <mc:Fallback xmlns="">
        <dgm:pt modelId="{8FDC528F-7170-49A0-9540-9233FF161E69}">
          <dgm:prSet phldrT="[文本]"/>
          <dgm:spPr/>
          <dgm:t>
            <a:bodyPr/>
            <a:lstStyle/>
            <a:p>
              <a:r>
                <a:rPr lang="zh-CN" altLang="en-US" dirty="0"/>
                <a:t>模型</a:t>
              </a:r>
              <a:endParaRPr lang="en-US" altLang="zh-CN" dirty="0"/>
            </a:p>
            <a:p>
              <a:r>
                <a:rPr lang="pt-BR" i="0">
                  <a:latin typeface="Cambria Math" panose="02040503050406030204" pitchFamily="18" charset="0"/>
                </a:rPr>
                <a:t>𝑦 ̂_𝑖</a:t>
              </a:r>
              <a:r>
                <a:rPr lang="en-US" altLang="zh-CN" dirty="0"/>
                <a:t>=</a:t>
              </a:r>
              <a:r>
                <a:rPr lang="en-US" altLang="zh-CN" dirty="0" err="1"/>
                <a:t>ax+b</a:t>
              </a:r>
              <a:endParaRPr lang="zh-CN" altLang="en-US" dirty="0"/>
            </a:p>
          </dgm:t>
        </dgm:pt>
      </mc:Fallback>
    </mc:AlternateConten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mc:AlternateContent xmlns:mc="http://schemas.openxmlformats.org/markup-compatibility/2006" xmlns:a14="http://schemas.microsoft.com/office/drawing/2010/main">
      <mc:Choice Requires="a14">
        <dgm:pt modelId="{38551A6D-00B1-4AF1-B563-C8E2E05F0093}">
          <dgm:prSet phldrT="[文本]"/>
          <dgm:spPr/>
          <dgm:t>
            <a:bodyPr/>
            <a:lstStyle/>
            <a:p>
              <a:r>
                <a:rPr lang="zh-CN" altLang="en-US" dirty="0"/>
                <a:t>损失函数</a:t>
              </a:r>
              <a:endParaRPr lang="en-US" altLang="zh-CN" dirty="0"/>
            </a:p>
            <a:p>
              <a:r>
                <a:rPr lang="en-US" dirty="0"/>
                <a:t>J(</a:t>
              </a:r>
              <a:r>
                <a:rPr lang="en-US" dirty="0" err="1"/>
                <a:t>a,b</a:t>
              </a:r>
              <a:r>
                <a:rPr lang="en-US" dirty="0"/>
                <a:t>) = ½ MSE </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altLang="zh-CN" dirty="0"/>
            </a:p>
            <a:p>
              <a:endParaRPr lang="zh-CN" altLang="en-US" dirty="0"/>
            </a:p>
          </dgm:t>
        </dgm:pt>
      </mc:Choice>
      <mc:Fallback xmlns="">
        <dgm:pt modelId="{38551A6D-00B1-4AF1-B563-C8E2E05F0093}">
          <dgm:prSet phldrT="[文本]"/>
          <dgm:spPr/>
          <dgm:t>
            <a:bodyPr/>
            <a:lstStyle/>
            <a:p>
              <a:r>
                <a:rPr lang="zh-CN" altLang="en-US" dirty="0"/>
                <a:t>损失函数</a:t>
              </a:r>
              <a:endParaRPr lang="en-US" altLang="zh-CN" dirty="0"/>
            </a:p>
            <a:p>
              <a:r>
                <a:rPr lang="en-US" dirty="0"/>
                <a:t>J(</a:t>
              </a:r>
              <a:r>
                <a:rPr lang="en-US" dirty="0" err="1"/>
                <a:t>a,b</a:t>
              </a:r>
              <a:r>
                <a:rPr lang="en-US" dirty="0"/>
                <a:t>) = ½ MSE </a:t>
              </a:r>
              <a:r>
                <a:rPr lang="en-US" i="0">
                  <a:latin typeface="Cambria Math" panose="02040503050406030204" pitchFamily="18" charset="0"/>
                  <a:ea typeface="Cambria Math" panose="02040503050406030204" pitchFamily="18" charset="0"/>
                </a:rPr>
                <a:t>=  1/</a:t>
              </a:r>
              <a:r>
                <a:rPr lang="en-US" b="0" i="0">
                  <a:latin typeface="Cambria Math" panose="02040503050406030204" pitchFamily="18" charset="0"/>
                  <a:ea typeface="Cambria Math" panose="02040503050406030204" pitchFamily="18" charset="0"/>
                </a:rPr>
                <a:t>2</a:t>
              </a:r>
              <a:r>
                <a:rPr lang="en-US" i="0">
                  <a:latin typeface="Cambria Math" panose="02040503050406030204" pitchFamily="18" charset="0"/>
                  <a:ea typeface="Cambria Math" panose="02040503050406030204" pitchFamily="18" charset="0"/>
                </a:rPr>
                <a:t>𝑛</a:t>
              </a:r>
              <a:r>
                <a:rPr lang="en-US" dirty="0"/>
                <a:t> </a:t>
              </a:r>
              <a:r>
                <a:rPr lang="pt-BR" i="0">
                  <a:latin typeface="Cambria Math" panose="02040503050406030204" pitchFamily="18" charset="0"/>
                </a:rPr>
                <a:t>∑129_(𝑖=0)^𝑛▒(𝑦_𝑖−𝑦 ̂_𝑖 )^2 </a:t>
              </a:r>
              <a:endParaRPr lang="en-US" altLang="zh-CN" dirty="0"/>
            </a:p>
            <a:p>
              <a:endParaRPr lang="zh-CN" altLang="en-US" dirty="0"/>
            </a:p>
          </dgm:t>
        </dgm:pt>
      </mc:Fallback>
    </mc:AlternateConten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mc:AlternateContent xmlns:mc="http://schemas.openxmlformats.org/markup-compatibility/2006" xmlns:a14="http://schemas.microsoft.com/office/drawing/2010/main">
      <mc:Choice Requires="a14">
        <dgm:pt modelId="{BB0FC436-FAF5-451A-895C-4E19425ADD32}">
          <dgm:prSet phldrT="[文本]"/>
          <dgm:spPr/>
          <dgm:t>
            <a:bodyPr/>
            <a:lstStyle/>
            <a:p>
              <a:r>
                <a:rPr lang="zh-CN" altLang="en-US" dirty="0"/>
                <a:t>优化方法</a:t>
              </a:r>
              <a:endParaRPr lang="en-US" altLang="zh-CN" dirty="0"/>
            </a:p>
            <a:p>
              <a:r>
                <a:rPr lang="en-US" altLang="zh-CN" dirty="0"/>
                <a:t>a=a-</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𝑎</m:t>
                      </m:r>
                    </m:den>
                  </m:f>
                </m:oMath>
              </a14:m>
              <a:endParaRPr lang="en-US" altLang="zh-CN" dirty="0"/>
            </a:p>
            <a:p>
              <a:r>
                <a:rPr lang="en-US" altLang="zh-CN" dirty="0"/>
                <a:t>b=b-</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𝑏</m:t>
                      </m:r>
                    </m:den>
                  </m:f>
                </m:oMath>
              </a14:m>
              <a:endParaRPr lang="zh-CN" altLang="en-US" dirty="0"/>
            </a:p>
          </dgm:t>
        </dgm:pt>
      </mc:Choice>
      <mc:Fallback xmlns="">
        <dgm:pt modelId="{BB0FC436-FAF5-451A-895C-4E19425ADD32}">
          <dgm:prSet phldrT="[文本]"/>
          <dgm:spPr/>
          <dgm:t>
            <a:bodyPr/>
            <a:lstStyle/>
            <a:p>
              <a:r>
                <a:rPr lang="zh-CN" altLang="en-US" dirty="0"/>
                <a:t>优化方法</a:t>
              </a:r>
              <a:endParaRPr lang="en-US" altLang="zh-CN" dirty="0"/>
            </a:p>
            <a:p>
              <a:r>
                <a:rPr lang="en-US" altLang="zh-CN" dirty="0"/>
                <a:t>a=a-</a:t>
              </a:r>
              <a:r>
                <a:rPr lang="el-GR" dirty="0"/>
                <a:t> α</a:t>
              </a:r>
              <a:r>
                <a:rPr lang="en-US" dirty="0"/>
                <a:t> </a:t>
              </a:r>
              <a:r>
                <a:rPr lang="en-US" altLang="zh-CN" i="0">
                  <a:latin typeface="Cambria Math" panose="02040503050406030204" pitchFamily="18" charset="0"/>
                </a:rPr>
                <a:t>𝜕𝐽/𝜕𝑎</a:t>
              </a:r>
              <a:endParaRPr lang="en-US" altLang="zh-CN" dirty="0"/>
            </a:p>
            <a:p>
              <a:r>
                <a:rPr lang="en-US" altLang="zh-CN" dirty="0"/>
                <a:t>b=b-</a:t>
              </a:r>
              <a:r>
                <a:rPr lang="el-GR" dirty="0"/>
                <a:t> α</a:t>
              </a:r>
              <a:r>
                <a:rPr lang="en-US" dirty="0"/>
                <a:t> </a:t>
              </a:r>
              <a:r>
                <a:rPr lang="en-US" altLang="zh-CN" i="0">
                  <a:latin typeface="Cambria Math" panose="02040503050406030204" pitchFamily="18" charset="0"/>
                </a:rPr>
                <a:t>𝜕𝐽/𝜕𝑏</a:t>
              </a:r>
              <a:endParaRPr lang="zh-CN" altLang="en-US" dirty="0"/>
            </a:p>
          </dgm:t>
        </dgm:pt>
      </mc:Fallback>
    </mc:AlternateConten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8FDC528F-7170-49A0-9540-9233FF161E69}">
      <dgm:prSet phldrT="[文本]"/>
      <dgm:spPr>
        <a:blipFill>
          <a:blip xmlns:r="http://schemas.openxmlformats.org/officeDocument/2006/relationships" r:embed="rId1"/>
          <a:stretch>
            <a:fillRect/>
          </a:stretch>
        </a:blipFill>
      </dgm:spPr>
      <dgm:t>
        <a:bodyPr/>
        <a:lstStyle/>
        <a:p>
          <a:r>
            <a:rPr lang="en-US">
              <a:noFill/>
            </a:rPr>
            <a:t> </a:t>
          </a:r>
        </a:p>
      </dgm:t>
    </dgm:p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dgm:pt modelId="{38551A6D-00B1-4AF1-B563-C8E2E05F0093}">
      <dgm:prSet phldrT="[文本]"/>
      <dgm:spPr>
        <a:blipFill>
          <a:blip xmlns:r="http://schemas.openxmlformats.org/officeDocument/2006/relationships" r:embed="rId2"/>
          <a:stretch>
            <a:fillRect b="-18140"/>
          </a:stretch>
        </a:blipFill>
      </dgm:spPr>
      <dgm:t>
        <a:bodyPr/>
        <a:lstStyle/>
        <a:p>
          <a:r>
            <a:rPr lang="en-US">
              <a:noFill/>
            </a:rPr>
            <a:t> </a:t>
          </a:r>
        </a:p>
      </dgm:t>
    </dgm:p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dgm:pt modelId="{BB0FC436-FAF5-451A-895C-4E19425ADD32}">
      <dgm:prSet phldrT="[文本]"/>
      <dgm:spPr>
        <a:blipFill>
          <a:blip xmlns:r="http://schemas.openxmlformats.org/officeDocument/2006/relationships" r:embed="rId3"/>
          <a:stretch>
            <a:fillRect/>
          </a:stretch>
        </a:blipFill>
      </dgm:spPr>
      <dgm:t>
        <a:bodyPr/>
        <a:lstStyle/>
        <a:p>
          <a:r>
            <a:rPr lang="en-US">
              <a:noFill/>
            </a:rPr>
            <a:t> </a:t>
          </a:r>
        </a:p>
      </dgm:t>
    </dgm:p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8FDC528F-7170-49A0-9540-9233FF161E69}">
      <dgm:prSet phldrT="[文本]"/>
      <dgm:spPr/>
      <dgm:t>
        <a:bodyPr/>
        <a:lstStyle/>
        <a:p>
          <a:r>
            <a:rPr lang="zh-CN" altLang="en-US" dirty="0"/>
            <a:t>模型</a:t>
          </a:r>
          <a:endParaRPr lang="en-US" altLang="zh-CN" dirty="0"/>
        </a:p>
      </dgm:t>
    </dgm:p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dgm:pt modelId="{38551A6D-00B1-4AF1-B563-C8E2E05F0093}">
      <dgm:prSet phldrT="[文本]"/>
      <dgm:spPr/>
      <dgm:t>
        <a:bodyPr/>
        <a:lstStyle/>
        <a:p>
          <a:r>
            <a:rPr lang="zh-CN" altLang="en-US" dirty="0"/>
            <a:t>损失函数</a:t>
          </a:r>
          <a:endParaRPr lang="en-US" altLang="zh-CN" dirty="0"/>
        </a:p>
      </dgm:t>
    </dgm:p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dgm:pt modelId="{BB0FC436-FAF5-451A-895C-4E19425ADD32}">
      <dgm:prSet phldrT="[文本]"/>
      <dgm:spPr/>
      <dgm:t>
        <a:bodyPr/>
        <a:lstStyle/>
        <a:p>
          <a:r>
            <a:rPr lang="zh-CN" altLang="en-US" dirty="0"/>
            <a:t>优化方法</a:t>
          </a:r>
        </a:p>
      </dgm:t>
    </dgm:p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8FDC528F-7170-49A0-9540-9233FF161E69}">
          <dgm:prSet phldrT="[文本]"/>
          <dgm:spPr/>
          <dgm:t>
            <a:bodyPr/>
            <a:lstStyle/>
            <a:p>
              <a:r>
                <a:rPr lang="zh-CN" altLang="en-US" dirty="0"/>
                <a:t>模型</a:t>
              </a:r>
              <a:endParaRPr lang="en-US" altLang="zh-CN" dirty="0"/>
            </a:p>
            <a:p>
              <a:r>
                <a:rPr lang="en-US" altLang="zh-CN" dirty="0"/>
                <a:t>y=</a:t>
              </a:r>
              <a14:m>
                <m:oMath xmlns:m="http://schemas.openxmlformats.org/officeDocument/2006/math">
                  <m:r>
                    <m:rPr>
                      <m:sty m:val="p"/>
                    </m:rPr>
                    <a:rPr lang="el-GR" altLang="zh-CN" i="1" smtClean="0">
                      <a:latin typeface="Cambria Math" panose="02040503050406030204" pitchFamily="18" charset="0"/>
                    </a:rPr>
                    <m:t>θ</m:t>
                  </m:r>
                  <m:r>
                    <a:rPr lang="en-US" altLang="zh-CN" b="0" i="1" smtClean="0">
                      <a:latin typeface="Cambria Math" panose="02040503050406030204" pitchFamily="18" charset="0"/>
                    </a:rPr>
                    <m:t>𝑥</m:t>
                  </m:r>
                </m:oMath>
              </a14:m>
              <a:endParaRPr lang="zh-CN" altLang="en-US" dirty="0"/>
            </a:p>
          </dgm:t>
        </dgm:pt>
      </mc:Choice>
      <mc:Fallback xmlns="">
        <dgm:pt modelId="{8FDC528F-7170-49A0-9540-9233FF161E69}">
          <dgm:prSet phldrT="[文本]"/>
          <dgm:spPr/>
          <dgm:t>
            <a:bodyPr/>
            <a:lstStyle/>
            <a:p>
              <a:r>
                <a:rPr lang="zh-CN" altLang="en-US" dirty="0"/>
                <a:t>模型</a:t>
              </a:r>
              <a:endParaRPr lang="en-US" altLang="zh-CN" dirty="0"/>
            </a:p>
            <a:p>
              <a:r>
                <a:rPr lang="en-US" altLang="zh-CN" dirty="0"/>
                <a:t>y=</a:t>
              </a:r>
              <a:r>
                <a:rPr lang="el-GR" altLang="zh-CN" i="0">
                  <a:latin typeface="Cambria Math" panose="02040503050406030204" pitchFamily="18" charset="0"/>
                </a:rPr>
                <a:t>θ</a:t>
              </a:r>
              <a:r>
                <a:rPr lang="en-US" altLang="zh-CN" b="0" i="0">
                  <a:latin typeface="Cambria Math" panose="02040503050406030204" pitchFamily="18" charset="0"/>
                </a:rPr>
                <a:t>𝑥</a:t>
              </a:r>
              <a:endParaRPr lang="zh-CN" altLang="en-US" dirty="0"/>
            </a:p>
          </dgm:t>
        </dgm:pt>
      </mc:Fallback>
    </mc:AlternateConten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mc:AlternateContent xmlns:mc="http://schemas.openxmlformats.org/markup-compatibility/2006" xmlns:a14="http://schemas.microsoft.com/office/drawing/2010/main">
      <mc:Choice Requires="a14">
        <dgm:pt modelId="{38551A6D-00B1-4AF1-B563-C8E2E05F0093}">
          <dgm:prSet phldrT="[文本]"/>
          <dgm:spPr/>
          <dgm:t>
            <a:bodyPr/>
            <a:lstStyle/>
            <a:p>
              <a:r>
                <a:rPr lang="zh-CN" altLang="en-US" dirty="0"/>
                <a:t>损失函数</a:t>
              </a:r>
              <a:endParaRPr lang="en-US" altLang="zh-CN" dirty="0"/>
            </a:p>
            <a:p>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altLang="zh-CN" dirty="0"/>
            </a:p>
            <a:p>
              <a:endParaRPr lang="zh-CN" altLang="en-US" dirty="0"/>
            </a:p>
          </dgm:t>
        </dgm:pt>
      </mc:Choice>
      <mc:Fallback xmlns="">
        <dgm:pt modelId="{38551A6D-00B1-4AF1-B563-C8E2E05F0093}">
          <dgm:prSet phldrT="[文本]"/>
          <dgm:spPr/>
          <dgm:t>
            <a:bodyPr/>
            <a:lstStyle/>
            <a:p>
              <a:r>
                <a:rPr lang="zh-CN" altLang="en-US" dirty="0"/>
                <a:t>损失函数</a:t>
              </a:r>
              <a:endParaRPr lang="en-US" altLang="zh-CN" dirty="0"/>
            </a:p>
            <a:p>
              <a:r>
                <a:rPr lang="en-US" i="0">
                  <a:latin typeface="Cambria Math" panose="02040503050406030204" pitchFamily="18" charset="0"/>
                  <a:ea typeface="Cambria Math" panose="02040503050406030204" pitchFamily="18" charset="0"/>
                </a:rPr>
                <a:t>  1/</a:t>
              </a:r>
              <a:r>
                <a:rPr lang="en-US" b="0" i="0">
                  <a:latin typeface="Cambria Math" panose="02040503050406030204" pitchFamily="18" charset="0"/>
                  <a:ea typeface="Cambria Math" panose="02040503050406030204" pitchFamily="18" charset="0"/>
                </a:rPr>
                <a:t>2</a:t>
              </a:r>
              <a:r>
                <a:rPr lang="en-US" i="0">
                  <a:latin typeface="Cambria Math" panose="02040503050406030204" pitchFamily="18" charset="0"/>
                  <a:ea typeface="Cambria Math" panose="02040503050406030204" pitchFamily="18" charset="0"/>
                </a:rPr>
                <a:t>𝑛</a:t>
              </a:r>
              <a:r>
                <a:rPr lang="en-US" dirty="0"/>
                <a:t> </a:t>
              </a:r>
              <a:r>
                <a:rPr lang="pt-BR" i="0">
                  <a:latin typeface="Cambria Math" panose="02040503050406030204" pitchFamily="18" charset="0"/>
                </a:rPr>
                <a:t>∑129_(𝑖=0)^𝑛▒(𝑦_𝑖−𝑦 ̂_𝑖 )^2 </a:t>
              </a:r>
              <a:endParaRPr lang="en-US" altLang="zh-CN" dirty="0"/>
            </a:p>
            <a:p>
              <a:endParaRPr lang="zh-CN" altLang="en-US" dirty="0"/>
            </a:p>
          </dgm:t>
        </dgm:pt>
      </mc:Fallback>
    </mc:AlternateConten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mc:AlternateContent xmlns:mc="http://schemas.openxmlformats.org/markup-compatibility/2006" xmlns:a14="http://schemas.microsoft.com/office/drawing/2010/main">
      <mc:Choice Requires="a14">
        <dgm:pt modelId="{BB0FC436-FAF5-451A-895C-4E19425ADD32}">
          <dgm:prSet phldrT="[文本]"/>
          <dgm:spPr/>
          <dgm:t>
            <a:bodyPr/>
            <a:lstStyle/>
            <a:p>
              <a:r>
                <a:rPr lang="zh-CN" altLang="en-US" dirty="0"/>
                <a:t>优化方法</a:t>
              </a:r>
              <a:endParaRPr lang="en-US" altLang="zh-CN" dirty="0"/>
            </a:p>
            <a:p>
              <a14:m>
                <m:oMath xmlns:m="http://schemas.openxmlformats.org/officeDocument/2006/math">
                  <m:r>
                    <m:rPr>
                      <m:sty m:val="p"/>
                    </m:rPr>
                    <a:rPr lang="el-GR" altLang="zh-CN" i="1" smtClean="0">
                      <a:latin typeface="Cambria Math" panose="02040503050406030204" pitchFamily="18" charset="0"/>
                    </a:rPr>
                    <m:t>θ</m:t>
                  </m:r>
                  <m:r>
                    <a:rPr lang="el-GR" altLang="zh-CN" i="1" smtClean="0">
                      <a:latin typeface="Cambria Math" panose="02040503050406030204" pitchFamily="18" charset="0"/>
                    </a:rPr>
                    <m:t> </m:t>
                  </m:r>
                </m:oMath>
              </a14:m>
              <a:r>
                <a:rPr lang="en-US" altLang="zh-CN" dirty="0"/>
                <a:t>=</a:t>
              </a:r>
              <a:r>
                <a:rPr lang="el-GR" altLang="zh-CN" dirty="0"/>
                <a:t> </a:t>
              </a:r>
              <a14:m>
                <m:oMath xmlns:m="http://schemas.openxmlformats.org/officeDocument/2006/math">
                  <m:r>
                    <m:rPr>
                      <m:sty m:val="p"/>
                    </m:rPr>
                    <a:rPr lang="el-GR" altLang="zh-CN" i="1">
                      <a:latin typeface="Cambria Math" panose="02040503050406030204" pitchFamily="18" charset="0"/>
                    </a:rPr>
                    <m:t>θ</m:t>
                  </m:r>
                  <m:r>
                    <a:rPr lang="el-GR" altLang="zh-CN" i="1">
                      <a:latin typeface="Cambria Math" panose="02040503050406030204" pitchFamily="18" charset="0"/>
                    </a:rPr>
                    <m:t> </m:t>
                  </m:r>
                </m:oMath>
              </a14:m>
              <a:r>
                <a:rPr lang="en-US" altLang="zh-CN" dirty="0"/>
                <a:t>-</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m:rPr>
                          <m:sty m:val="p"/>
                        </m:rPr>
                        <a:rPr lang="el-GR" altLang="zh-CN" i="1">
                          <a:latin typeface="Cambria Math" panose="02040503050406030204" pitchFamily="18" charset="0"/>
                        </a:rPr>
                        <m:t>θ</m:t>
                      </m:r>
                    </m:den>
                  </m:f>
                </m:oMath>
              </a14:m>
              <a:endParaRPr lang="en-US" altLang="zh-CN" dirty="0"/>
            </a:p>
          </dgm:t>
        </dgm:pt>
      </mc:Choice>
      <mc:Fallback xmlns="">
        <dgm:pt modelId="{BB0FC436-FAF5-451A-895C-4E19425ADD32}">
          <dgm:prSet phldrT="[文本]"/>
          <dgm:spPr/>
          <dgm:t>
            <a:bodyPr/>
            <a:lstStyle/>
            <a:p>
              <a:r>
                <a:rPr lang="zh-CN" altLang="en-US" dirty="0"/>
                <a:t>优化方法</a:t>
              </a:r>
              <a:endParaRPr lang="en-US" altLang="zh-CN" dirty="0"/>
            </a:p>
            <a:p>
              <a:r>
                <a:rPr lang="el-GR" altLang="zh-CN" i="0">
                  <a:latin typeface="Cambria Math" panose="02040503050406030204" pitchFamily="18" charset="0"/>
                </a:rPr>
                <a:t>θ </a:t>
              </a:r>
              <a:r>
                <a:rPr lang="en-US" altLang="zh-CN" dirty="0"/>
                <a:t>=</a:t>
              </a:r>
              <a:r>
                <a:rPr lang="el-GR" altLang="zh-CN" dirty="0"/>
                <a:t> </a:t>
              </a:r>
              <a:r>
                <a:rPr lang="el-GR" altLang="zh-CN" i="0">
                  <a:latin typeface="Cambria Math" panose="02040503050406030204" pitchFamily="18" charset="0"/>
                </a:rPr>
                <a:t>θ </a:t>
              </a:r>
              <a:r>
                <a:rPr lang="en-US" altLang="zh-CN" dirty="0"/>
                <a:t>-</a:t>
              </a:r>
              <a:r>
                <a:rPr lang="el-GR" dirty="0"/>
                <a:t> α</a:t>
              </a:r>
              <a:r>
                <a:rPr lang="en-US" dirty="0"/>
                <a:t> </a:t>
              </a:r>
              <a:r>
                <a:rPr lang="en-US" altLang="zh-CN" i="0">
                  <a:latin typeface="Cambria Math" panose="02040503050406030204" pitchFamily="18" charset="0"/>
                </a:rPr>
                <a:t>𝜕𝐽/𝜕</a:t>
              </a:r>
              <a:r>
                <a:rPr lang="el-GR" altLang="zh-CN" i="0">
                  <a:latin typeface="Cambria Math" panose="02040503050406030204" pitchFamily="18" charset="0"/>
                </a:rPr>
                <a:t>θ</a:t>
              </a:r>
              <a:endParaRPr lang="en-US" altLang="zh-CN" dirty="0"/>
            </a:p>
          </dgm:t>
        </dgm:pt>
      </mc:Fallback>
    </mc:AlternateConten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FE2146-5D09-4E46-AE6D-74B887AEF8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8FDC528F-7170-49A0-9540-9233FF161E69}">
      <dgm:prSet phldrT="[文本]"/>
      <dgm:spPr>
        <a:blipFill>
          <a:blip xmlns:r="http://schemas.openxmlformats.org/officeDocument/2006/relationships" r:embed="rId1"/>
          <a:stretch>
            <a:fillRect/>
          </a:stretch>
        </a:blipFill>
      </dgm:spPr>
      <dgm:t>
        <a:bodyPr/>
        <a:lstStyle/>
        <a:p>
          <a:r>
            <a:rPr lang="en-US">
              <a:noFill/>
            </a:rPr>
            <a:t> </a:t>
          </a:r>
        </a:p>
      </dgm:t>
    </dgm:pt>
    <dgm:pt modelId="{BF8B141A-4580-4A6C-ADDC-A40B7703AF87}" type="parTrans" cxnId="{4C873B28-CCFB-4353-A166-DFA1CCA588DB}">
      <dgm:prSet/>
      <dgm:spPr/>
      <dgm:t>
        <a:bodyPr/>
        <a:lstStyle/>
        <a:p>
          <a:endParaRPr lang="zh-CN" altLang="en-US"/>
        </a:p>
      </dgm:t>
    </dgm:pt>
    <dgm:pt modelId="{194A43B9-513C-4E5B-BE73-ADE668D0C38F}" type="sibTrans" cxnId="{4C873B28-CCFB-4353-A166-DFA1CCA588DB}">
      <dgm:prSet/>
      <dgm:spPr/>
      <dgm:t>
        <a:bodyPr/>
        <a:lstStyle/>
        <a:p>
          <a:endParaRPr lang="zh-CN" altLang="en-US"/>
        </a:p>
      </dgm:t>
    </dgm:pt>
    <dgm:pt modelId="{38551A6D-00B1-4AF1-B563-C8E2E05F0093}">
      <dgm:prSet phldrT="[文本]"/>
      <dgm:spPr>
        <a:blipFill>
          <a:blip xmlns:r="http://schemas.openxmlformats.org/officeDocument/2006/relationships" r:embed="rId2"/>
          <a:stretch>
            <a:fillRect t="-930" b="-20000"/>
          </a:stretch>
        </a:blipFill>
      </dgm:spPr>
      <dgm:t>
        <a:bodyPr/>
        <a:lstStyle/>
        <a:p>
          <a:r>
            <a:rPr lang="en-US">
              <a:noFill/>
            </a:rPr>
            <a:t> </a:t>
          </a:r>
        </a:p>
      </dgm:t>
    </dgm:pt>
    <dgm:pt modelId="{884FFB87-B026-426A-9DAE-9BFD914954A3}" type="parTrans" cxnId="{AA1D7ACC-B349-4FF6-B2B3-6611BCE2155F}">
      <dgm:prSet/>
      <dgm:spPr/>
      <dgm:t>
        <a:bodyPr/>
        <a:lstStyle/>
        <a:p>
          <a:endParaRPr lang="zh-CN" altLang="en-US"/>
        </a:p>
      </dgm:t>
    </dgm:pt>
    <dgm:pt modelId="{FC2B69C5-7F54-4575-B49D-AD5ADB477554}" type="sibTrans" cxnId="{AA1D7ACC-B349-4FF6-B2B3-6611BCE2155F}">
      <dgm:prSet/>
      <dgm:spPr/>
      <dgm:t>
        <a:bodyPr/>
        <a:lstStyle/>
        <a:p>
          <a:endParaRPr lang="zh-CN" altLang="en-US"/>
        </a:p>
      </dgm:t>
    </dgm:pt>
    <dgm:pt modelId="{BB0FC436-FAF5-451A-895C-4E19425ADD32}">
      <dgm:prSet phldrT="[文本]"/>
      <dgm:spPr>
        <a:blipFill>
          <a:blip xmlns:r="http://schemas.openxmlformats.org/officeDocument/2006/relationships" r:embed="rId3"/>
          <a:stretch>
            <a:fillRect/>
          </a:stretch>
        </a:blipFill>
      </dgm:spPr>
      <dgm:t>
        <a:bodyPr/>
        <a:lstStyle/>
        <a:p>
          <a:r>
            <a:rPr lang="en-US">
              <a:noFill/>
            </a:rPr>
            <a:t> </a:t>
          </a:r>
        </a:p>
      </dgm:t>
    </dgm:pt>
    <dgm:pt modelId="{627F342C-40A9-4412-8DDC-A184C08A5DFC}" type="parTrans" cxnId="{98C9F977-F505-45B6-A91C-07ACDAB6F307}">
      <dgm:prSet/>
      <dgm:spPr/>
      <dgm:t>
        <a:bodyPr/>
        <a:lstStyle/>
        <a:p>
          <a:endParaRPr lang="zh-CN" altLang="en-US"/>
        </a:p>
      </dgm:t>
    </dgm:pt>
    <dgm:pt modelId="{B74ABF28-3932-4EE8-95A9-AD08DAA74C86}" type="sibTrans" cxnId="{98C9F977-F505-45B6-A91C-07ACDAB6F307}">
      <dgm:prSet/>
      <dgm:spPr/>
      <dgm:t>
        <a:bodyPr/>
        <a:lstStyle/>
        <a:p>
          <a:endParaRPr lang="zh-CN" altLang="en-US"/>
        </a:p>
      </dgm:t>
    </dgm:pt>
    <dgm:pt modelId="{7366F9CC-6CA5-4983-A474-27B3EDBCC251}" type="pres">
      <dgm:prSet presAssocID="{8FFE2146-5D09-4E46-AE6D-74B887AEF851}" presName="cycle" presStyleCnt="0">
        <dgm:presLayoutVars>
          <dgm:dir/>
          <dgm:resizeHandles val="exact"/>
        </dgm:presLayoutVars>
      </dgm:prSet>
      <dgm:spPr/>
    </dgm:pt>
    <dgm:pt modelId="{D5A793DE-61F4-48EB-89FF-4FDB5C762B4C}" type="pres">
      <dgm:prSet presAssocID="{8FDC528F-7170-49A0-9540-9233FF161E69}" presName="node" presStyleLbl="node1" presStyleIdx="0" presStyleCnt="3">
        <dgm:presLayoutVars>
          <dgm:bulletEnabled val="1"/>
        </dgm:presLayoutVars>
      </dgm:prSet>
      <dgm:spPr/>
    </dgm:pt>
    <dgm:pt modelId="{B1661F3E-8941-4A83-915B-4C78A2198DAD}" type="pres">
      <dgm:prSet presAssocID="{8FDC528F-7170-49A0-9540-9233FF161E69}" presName="spNode" presStyleCnt="0"/>
      <dgm:spPr/>
    </dgm:pt>
    <dgm:pt modelId="{6C58ADF3-5374-40B5-B006-55651FE29581}" type="pres">
      <dgm:prSet presAssocID="{194A43B9-513C-4E5B-BE73-ADE668D0C38F}" presName="sibTrans" presStyleLbl="sibTrans1D1" presStyleIdx="0" presStyleCnt="3"/>
      <dgm:spPr/>
    </dgm:pt>
    <dgm:pt modelId="{EDB71164-3267-4175-8054-484CAA9DA5B9}" type="pres">
      <dgm:prSet presAssocID="{38551A6D-00B1-4AF1-B563-C8E2E05F0093}" presName="node" presStyleLbl="node1" presStyleIdx="1" presStyleCnt="3">
        <dgm:presLayoutVars>
          <dgm:bulletEnabled val="1"/>
        </dgm:presLayoutVars>
      </dgm:prSet>
      <dgm:spPr/>
    </dgm:pt>
    <dgm:pt modelId="{863A4CDB-2342-44F9-BB6B-E144E5AEC9BA}" type="pres">
      <dgm:prSet presAssocID="{38551A6D-00B1-4AF1-B563-C8E2E05F0093}" presName="spNode" presStyleCnt="0"/>
      <dgm:spPr/>
    </dgm:pt>
    <dgm:pt modelId="{3A317637-96E5-487E-BFFD-619C972BC807}" type="pres">
      <dgm:prSet presAssocID="{FC2B69C5-7F54-4575-B49D-AD5ADB477554}" presName="sibTrans" presStyleLbl="sibTrans1D1" presStyleIdx="1" presStyleCnt="3"/>
      <dgm:spPr/>
    </dgm:pt>
    <dgm:pt modelId="{9C806C2B-AA7B-494E-B29D-6C5CE4EF9305}" type="pres">
      <dgm:prSet presAssocID="{BB0FC436-FAF5-451A-895C-4E19425ADD32}" presName="node" presStyleLbl="node1" presStyleIdx="2" presStyleCnt="3">
        <dgm:presLayoutVars>
          <dgm:bulletEnabled val="1"/>
        </dgm:presLayoutVars>
      </dgm:prSet>
      <dgm:spPr/>
    </dgm:pt>
    <dgm:pt modelId="{B84896E3-5194-43F3-97F7-71759AAFC2AA}" type="pres">
      <dgm:prSet presAssocID="{BB0FC436-FAF5-451A-895C-4E19425ADD32}" presName="spNode" presStyleCnt="0"/>
      <dgm:spPr/>
    </dgm:pt>
    <dgm:pt modelId="{B431238C-C123-43AA-80A5-807AFD3AB1D4}" type="pres">
      <dgm:prSet presAssocID="{B74ABF28-3932-4EE8-95A9-AD08DAA74C86}" presName="sibTrans" presStyleLbl="sibTrans1D1" presStyleIdx="2" presStyleCnt="3"/>
      <dgm:spPr/>
    </dgm:pt>
  </dgm:ptLst>
  <dgm:cxnLst>
    <dgm:cxn modelId="{70684208-BE8F-41B6-8F76-B1516F9BA430}" type="presOf" srcId="{8FDC528F-7170-49A0-9540-9233FF161E69}" destId="{D5A793DE-61F4-48EB-89FF-4FDB5C762B4C}" srcOrd="0" destOrd="0" presId="urn:microsoft.com/office/officeart/2005/8/layout/cycle5"/>
    <dgm:cxn modelId="{4C873B28-CCFB-4353-A166-DFA1CCA588DB}" srcId="{8FFE2146-5D09-4E46-AE6D-74B887AEF851}" destId="{8FDC528F-7170-49A0-9540-9233FF161E69}" srcOrd="0" destOrd="0" parTransId="{BF8B141A-4580-4A6C-ADDC-A40B7703AF87}" sibTransId="{194A43B9-513C-4E5B-BE73-ADE668D0C38F}"/>
    <dgm:cxn modelId="{771C4A3A-7B48-4C66-B61C-8186572DF515}" type="presOf" srcId="{194A43B9-513C-4E5B-BE73-ADE668D0C38F}" destId="{6C58ADF3-5374-40B5-B006-55651FE29581}" srcOrd="0" destOrd="0" presId="urn:microsoft.com/office/officeart/2005/8/layout/cycle5"/>
    <dgm:cxn modelId="{98C9F977-F505-45B6-A91C-07ACDAB6F307}" srcId="{8FFE2146-5D09-4E46-AE6D-74B887AEF851}" destId="{BB0FC436-FAF5-451A-895C-4E19425ADD32}" srcOrd="2" destOrd="0" parTransId="{627F342C-40A9-4412-8DDC-A184C08A5DFC}" sibTransId="{B74ABF28-3932-4EE8-95A9-AD08DAA74C86}"/>
    <dgm:cxn modelId="{AF90CAA0-96BF-407B-8960-1DD538705CD5}" type="presOf" srcId="{38551A6D-00B1-4AF1-B563-C8E2E05F0093}" destId="{EDB71164-3267-4175-8054-484CAA9DA5B9}" srcOrd="0" destOrd="0" presId="urn:microsoft.com/office/officeart/2005/8/layout/cycle5"/>
    <dgm:cxn modelId="{507C06A8-7BA4-462D-B68A-44D34117D8E8}" type="presOf" srcId="{BB0FC436-FAF5-451A-895C-4E19425ADD32}" destId="{9C806C2B-AA7B-494E-B29D-6C5CE4EF9305}" srcOrd="0" destOrd="0" presId="urn:microsoft.com/office/officeart/2005/8/layout/cycle5"/>
    <dgm:cxn modelId="{4473D6C9-86A5-4A11-8FDD-B9D08ABB184D}" type="presOf" srcId="{FC2B69C5-7F54-4575-B49D-AD5ADB477554}" destId="{3A317637-96E5-487E-BFFD-619C972BC807}" srcOrd="0" destOrd="0" presId="urn:microsoft.com/office/officeart/2005/8/layout/cycle5"/>
    <dgm:cxn modelId="{AA1D7ACC-B349-4FF6-B2B3-6611BCE2155F}" srcId="{8FFE2146-5D09-4E46-AE6D-74B887AEF851}" destId="{38551A6D-00B1-4AF1-B563-C8E2E05F0093}" srcOrd="1" destOrd="0" parTransId="{884FFB87-B026-426A-9DAE-9BFD914954A3}" sibTransId="{FC2B69C5-7F54-4575-B49D-AD5ADB477554}"/>
    <dgm:cxn modelId="{5EF4C4CF-AA99-45D0-9807-BE46DE9FBB33}" type="presOf" srcId="{B74ABF28-3932-4EE8-95A9-AD08DAA74C86}" destId="{B431238C-C123-43AA-80A5-807AFD3AB1D4}" srcOrd="0" destOrd="0" presId="urn:microsoft.com/office/officeart/2005/8/layout/cycle5"/>
    <dgm:cxn modelId="{E1670BEE-FBF7-478E-93F0-642EA5D37CBB}" type="presOf" srcId="{8FFE2146-5D09-4E46-AE6D-74B887AEF851}" destId="{7366F9CC-6CA5-4983-A474-27B3EDBCC251}" srcOrd="0" destOrd="0" presId="urn:microsoft.com/office/officeart/2005/8/layout/cycle5"/>
    <dgm:cxn modelId="{8F60B21D-CB23-4809-ABC7-3A78E395EF5B}" type="presParOf" srcId="{7366F9CC-6CA5-4983-A474-27B3EDBCC251}" destId="{D5A793DE-61F4-48EB-89FF-4FDB5C762B4C}" srcOrd="0" destOrd="0" presId="urn:microsoft.com/office/officeart/2005/8/layout/cycle5"/>
    <dgm:cxn modelId="{BCEAC1E1-6524-473D-BE7F-19503363F95D}" type="presParOf" srcId="{7366F9CC-6CA5-4983-A474-27B3EDBCC251}" destId="{B1661F3E-8941-4A83-915B-4C78A2198DAD}" srcOrd="1" destOrd="0" presId="urn:microsoft.com/office/officeart/2005/8/layout/cycle5"/>
    <dgm:cxn modelId="{0E49F683-524A-479A-85FE-08E5A5F94C07}" type="presParOf" srcId="{7366F9CC-6CA5-4983-A474-27B3EDBCC251}" destId="{6C58ADF3-5374-40B5-B006-55651FE29581}" srcOrd="2" destOrd="0" presId="urn:microsoft.com/office/officeart/2005/8/layout/cycle5"/>
    <dgm:cxn modelId="{CF8B9F67-9614-4495-BA24-BA4104FE5596}" type="presParOf" srcId="{7366F9CC-6CA5-4983-A474-27B3EDBCC251}" destId="{EDB71164-3267-4175-8054-484CAA9DA5B9}" srcOrd="3" destOrd="0" presId="urn:microsoft.com/office/officeart/2005/8/layout/cycle5"/>
    <dgm:cxn modelId="{ACFC277E-0588-49D0-A25E-1BA1C7CBC50F}" type="presParOf" srcId="{7366F9CC-6CA5-4983-A474-27B3EDBCC251}" destId="{863A4CDB-2342-44F9-BB6B-E144E5AEC9BA}" srcOrd="4" destOrd="0" presId="urn:microsoft.com/office/officeart/2005/8/layout/cycle5"/>
    <dgm:cxn modelId="{D1F964C4-05C2-4494-9C7A-D4D1E460ADF1}" type="presParOf" srcId="{7366F9CC-6CA5-4983-A474-27B3EDBCC251}" destId="{3A317637-96E5-487E-BFFD-619C972BC807}" srcOrd="5" destOrd="0" presId="urn:microsoft.com/office/officeart/2005/8/layout/cycle5"/>
    <dgm:cxn modelId="{AE1F9BC5-7C82-4567-8B3F-A207261D849F}" type="presParOf" srcId="{7366F9CC-6CA5-4983-A474-27B3EDBCC251}" destId="{9C806C2B-AA7B-494E-B29D-6C5CE4EF9305}" srcOrd="6" destOrd="0" presId="urn:microsoft.com/office/officeart/2005/8/layout/cycle5"/>
    <dgm:cxn modelId="{C38753A0-32B4-4261-B518-2D7AC6C6C52C}" type="presParOf" srcId="{7366F9CC-6CA5-4983-A474-27B3EDBCC251}" destId="{B84896E3-5194-43F3-97F7-71759AAFC2AA}" srcOrd="7" destOrd="0" presId="urn:microsoft.com/office/officeart/2005/8/layout/cycle5"/>
    <dgm:cxn modelId="{9E71BE37-2484-4D45-A9CB-810438B4781A}" type="presParOf" srcId="{7366F9CC-6CA5-4983-A474-27B3EDBCC251}" destId="{B431238C-C123-43AA-80A5-807AFD3AB1D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4302B-B07A-45AA-A269-DCBF549E602E}">
      <dsp:nvSpPr>
        <dsp:cNvPr id="0" name=""/>
        <dsp:cNvSpPr/>
      </dsp:nvSpPr>
      <dsp:spPr>
        <a:xfrm rot="5400000">
          <a:off x="-144690" y="146350"/>
          <a:ext cx="964603" cy="675222"/>
        </a:xfrm>
        <a:prstGeom prst="chevron">
          <a:avLst/>
        </a:prstGeom>
        <a:solidFill>
          <a:srgbClr val="06ACFF"/>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latin typeface="微软雅黑" panose="020B0503020204020204" pitchFamily="34" charset="-122"/>
              <a:ea typeface="微软雅黑" panose="020B0503020204020204" pitchFamily="34" charset="-122"/>
            </a:rPr>
            <a:t>明确问题</a:t>
          </a:r>
          <a:endParaRPr lang="zh-CN" altLang="en-US" sz="1000" kern="1200" dirty="0"/>
        </a:p>
      </dsp:txBody>
      <dsp:txXfrm rot="-5400000">
        <a:off x="1" y="339270"/>
        <a:ext cx="675222" cy="289381"/>
      </dsp:txXfrm>
    </dsp:sp>
    <dsp:sp modelId="{015483CB-0A30-4116-BDC4-DECFD117ED7D}">
      <dsp:nvSpPr>
        <dsp:cNvPr id="0" name=""/>
        <dsp:cNvSpPr/>
      </dsp:nvSpPr>
      <dsp:spPr>
        <a:xfrm rot="5400000">
          <a:off x="4621152" y="-3944270"/>
          <a:ext cx="626992" cy="8518851"/>
        </a:xfrm>
        <a:prstGeom prst="round2SameRect">
          <a:avLst/>
        </a:prstGeom>
        <a:gradFill flip="none" rotWithShape="1">
          <a:gsLst>
            <a:gs pos="0">
              <a:schemeClr val="bg1">
                <a:alpha val="0"/>
              </a:schemeClr>
            </a:gs>
            <a:gs pos="40000">
              <a:srgbClr val="06ACFF">
                <a:alpha val="30000"/>
              </a:srgbClr>
            </a:gs>
            <a:gs pos="100000">
              <a:srgbClr val="06ACFF">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分类</a:t>
          </a:r>
          <a:r>
            <a:rPr lang="en-US" altLang="zh-CN"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回归</a:t>
          </a:r>
          <a:r>
            <a:rPr lang="en-US" altLang="zh-CN"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聚类</a:t>
          </a:r>
          <a:r>
            <a:rPr lang="en-US" altLang="zh-CN"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5400000">
        <a:off x="675223" y="32266"/>
        <a:ext cx="8488244" cy="565778"/>
      </dsp:txXfrm>
    </dsp:sp>
    <dsp:sp modelId="{A4C90E2A-003E-45B9-A307-EE805113ADA4}">
      <dsp:nvSpPr>
        <dsp:cNvPr id="0" name=""/>
        <dsp:cNvSpPr/>
      </dsp:nvSpPr>
      <dsp:spPr>
        <a:xfrm rot="5400000">
          <a:off x="-144690" y="992203"/>
          <a:ext cx="964603" cy="675222"/>
        </a:xfrm>
        <a:prstGeom prst="chevron">
          <a:avLst/>
        </a:prstGeom>
        <a:solidFill>
          <a:srgbClr val="21BCF9"/>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latin typeface="微软雅黑" panose="020B0503020204020204" pitchFamily="34" charset="-122"/>
              <a:ea typeface="微软雅黑" panose="020B0503020204020204" pitchFamily="34" charset="-122"/>
            </a:rPr>
            <a:t>数据预处理</a:t>
          </a:r>
        </a:p>
      </dsp:txBody>
      <dsp:txXfrm rot="-5400000">
        <a:off x="1" y="1185123"/>
        <a:ext cx="675222" cy="289381"/>
      </dsp:txXfrm>
    </dsp:sp>
    <dsp:sp modelId="{0CF26002-4150-4AFB-864D-E27AD4C7B7B5}">
      <dsp:nvSpPr>
        <dsp:cNvPr id="0" name=""/>
        <dsp:cNvSpPr/>
      </dsp:nvSpPr>
      <dsp:spPr>
        <a:xfrm rot="5400000">
          <a:off x="4621152" y="-3098416"/>
          <a:ext cx="626992" cy="8518851"/>
        </a:xfrm>
        <a:prstGeom prst="round2SameRect">
          <a:avLst/>
        </a:prstGeom>
        <a:gradFill flip="none" rotWithShape="1">
          <a:gsLst>
            <a:gs pos="0">
              <a:schemeClr val="bg1">
                <a:alpha val="0"/>
              </a:schemeClr>
            </a:gs>
            <a:gs pos="50000">
              <a:srgbClr val="21BCF9">
                <a:alpha val="50000"/>
              </a:srgbClr>
            </a:gs>
            <a:gs pos="100000">
              <a:srgbClr val="21BCF9">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和业务相关的处理</a:t>
          </a:r>
        </a:p>
      </dsp:txBody>
      <dsp:txXfrm rot="-5400000">
        <a:off x="675223" y="878120"/>
        <a:ext cx="8488244" cy="565778"/>
      </dsp:txXfrm>
    </dsp:sp>
    <dsp:sp modelId="{46BAC6E7-32D1-4183-984F-77D8D66823EA}">
      <dsp:nvSpPr>
        <dsp:cNvPr id="0" name=""/>
        <dsp:cNvSpPr/>
      </dsp:nvSpPr>
      <dsp:spPr>
        <a:xfrm rot="5400000">
          <a:off x="-144690" y="1838057"/>
          <a:ext cx="964603" cy="675222"/>
        </a:xfrm>
        <a:prstGeom prst="chevron">
          <a:avLst/>
        </a:prstGeom>
        <a:solidFill>
          <a:srgbClr val="31C9F7"/>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latin typeface="微软雅黑" panose="020B0503020204020204" pitchFamily="34" charset="-122"/>
              <a:ea typeface="微软雅黑" panose="020B0503020204020204" pitchFamily="34" charset="-122"/>
            </a:rPr>
            <a:t>特征工程</a:t>
          </a:r>
        </a:p>
      </dsp:txBody>
      <dsp:txXfrm rot="-5400000">
        <a:off x="1" y="2030977"/>
        <a:ext cx="675222" cy="289381"/>
      </dsp:txXfrm>
    </dsp:sp>
    <dsp:sp modelId="{713C1E7E-D9B4-46C2-A87F-F2160F13BF45}">
      <dsp:nvSpPr>
        <dsp:cNvPr id="0" name=""/>
        <dsp:cNvSpPr/>
      </dsp:nvSpPr>
      <dsp:spPr>
        <a:xfrm rot="5400000">
          <a:off x="4621152" y="-2252562"/>
          <a:ext cx="626992" cy="8518851"/>
        </a:xfrm>
        <a:prstGeom prst="round2SameRect">
          <a:avLst/>
        </a:prstGeom>
        <a:gradFill flip="none" rotWithShape="1">
          <a:gsLst>
            <a:gs pos="0">
              <a:schemeClr val="bg1">
                <a:alpha val="0"/>
              </a:schemeClr>
            </a:gs>
            <a:gs pos="60000">
              <a:srgbClr val="31C9F7">
                <a:alpha val="50000"/>
              </a:srgbClr>
            </a:gs>
            <a:gs pos="100000">
              <a:srgbClr val="31C9F7">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altLang="zh-CN" sz="1200" i="0" kern="120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OneHotEncoder</a:t>
          </a:r>
          <a:r>
            <a:rPr lang="en-US" altLang="zh-CN" sz="1200" i="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Scaler</a:t>
          </a:r>
          <a:endParaRPr lang="zh-CN" altLang="en-US" sz="1200" i="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14300" lvl="1" indent="-114300" algn="l" defTabSz="533400">
            <a:lnSpc>
              <a:spcPct val="90000"/>
            </a:lnSpc>
            <a:spcBef>
              <a:spcPct val="0"/>
            </a:spcBef>
            <a:spcAft>
              <a:spcPct val="15000"/>
            </a:spcAft>
            <a:buChar char="•"/>
          </a:pPr>
          <a:r>
            <a:rPr lang="zh-CN" altLang="en-US" sz="1200" i="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任务说明</a:t>
          </a:r>
        </a:p>
      </dsp:txBody>
      <dsp:txXfrm rot="-5400000">
        <a:off x="675223" y="1723974"/>
        <a:ext cx="8488244" cy="565778"/>
      </dsp:txXfrm>
    </dsp:sp>
    <dsp:sp modelId="{349C0293-E319-4D43-85A8-6C6B4A0A506E}">
      <dsp:nvSpPr>
        <dsp:cNvPr id="0" name=""/>
        <dsp:cNvSpPr/>
      </dsp:nvSpPr>
      <dsp:spPr>
        <a:xfrm rot="5400000">
          <a:off x="-144690" y="2683911"/>
          <a:ext cx="964603" cy="675222"/>
        </a:xfrm>
        <a:prstGeom prst="chevron">
          <a:avLst/>
        </a:prstGeom>
        <a:solidFill>
          <a:srgbClr val="40D3F4"/>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latin typeface="微软雅黑" panose="020B0503020204020204" pitchFamily="34" charset="-122"/>
              <a:ea typeface="微软雅黑" panose="020B0503020204020204" pitchFamily="34" charset="-122"/>
            </a:rPr>
            <a:t>模型算法</a:t>
          </a:r>
        </a:p>
      </dsp:txBody>
      <dsp:txXfrm rot="-5400000">
        <a:off x="1" y="2876831"/>
        <a:ext cx="675222" cy="289381"/>
      </dsp:txXfrm>
    </dsp:sp>
    <dsp:sp modelId="{214D0E7A-33FB-4B5E-92F8-956CF4FA4CBA}">
      <dsp:nvSpPr>
        <dsp:cNvPr id="0" name=""/>
        <dsp:cNvSpPr/>
      </dsp:nvSpPr>
      <dsp:spPr>
        <a:xfrm rot="5400000">
          <a:off x="4621152" y="-1406708"/>
          <a:ext cx="626992" cy="8518851"/>
        </a:xfrm>
        <a:prstGeom prst="round2SameRect">
          <a:avLst/>
        </a:prstGeom>
        <a:gradFill flip="none" rotWithShape="1">
          <a:gsLst>
            <a:gs pos="0">
              <a:schemeClr val="bg1">
                <a:alpha val="0"/>
              </a:schemeClr>
            </a:gs>
            <a:gs pos="70000">
              <a:srgbClr val="40D3F4">
                <a:alpha val="50000"/>
              </a:srgbClr>
            </a:gs>
            <a:gs pos="100000">
              <a:srgbClr val="40D3F4">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算法选择，参数调优</a:t>
          </a:r>
          <a:endParaRPr lang="zh-CN" altLang="en-US" sz="1200" kern="1200" dirty="0">
            <a:solidFill>
              <a:schemeClr val="bg1"/>
            </a:solidFill>
            <a:effectLst>
              <a:outerShdw blurRad="38100" dist="38100" dir="2700000" algn="tl">
                <a:srgbClr val="000000">
                  <a:alpha val="43137"/>
                </a:srgbClr>
              </a:outerShdw>
            </a:effectLst>
          </a:endParaRPr>
        </a:p>
      </dsp:txBody>
      <dsp:txXfrm rot="-5400000">
        <a:off x="675223" y="2569828"/>
        <a:ext cx="8488244" cy="565778"/>
      </dsp:txXfrm>
    </dsp:sp>
    <dsp:sp modelId="{83E0074E-7073-4D76-9E76-21805C12CA55}">
      <dsp:nvSpPr>
        <dsp:cNvPr id="0" name=""/>
        <dsp:cNvSpPr/>
      </dsp:nvSpPr>
      <dsp:spPr>
        <a:xfrm rot="5400000">
          <a:off x="-144690" y="3529765"/>
          <a:ext cx="964603" cy="675222"/>
        </a:xfrm>
        <a:prstGeom prst="chevron">
          <a:avLst/>
        </a:prstGeom>
        <a:gradFill flip="none" rotWithShape="1">
          <a:gsLst>
            <a:gs pos="0">
              <a:schemeClr val="bg1">
                <a:alpha val="0"/>
              </a:schemeClr>
            </a:gs>
            <a:gs pos="70000">
              <a:srgbClr val="40D3F4">
                <a:alpha val="50000"/>
              </a:srgbClr>
            </a:gs>
            <a:gs pos="100000">
              <a:srgbClr val="40D3F4">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产出</a:t>
          </a:r>
        </a:p>
      </dsp:txBody>
      <dsp:txXfrm rot="-5400000">
        <a:off x="1" y="3722685"/>
        <a:ext cx="675222" cy="289381"/>
      </dsp:txXfrm>
    </dsp:sp>
    <dsp:sp modelId="{5B00E98A-C553-43A0-880D-4460C351D1D3}">
      <dsp:nvSpPr>
        <dsp:cNvPr id="0" name=""/>
        <dsp:cNvSpPr/>
      </dsp:nvSpPr>
      <dsp:spPr>
        <a:xfrm rot="5400000">
          <a:off x="4621152" y="-560854"/>
          <a:ext cx="626992" cy="8518851"/>
        </a:xfrm>
        <a:prstGeom prst="round2SameRect">
          <a:avLst/>
        </a:prstGeom>
        <a:gradFill flip="none" rotWithShape="1">
          <a:gsLst>
            <a:gs pos="0">
              <a:schemeClr val="bg1">
                <a:alpha val="0"/>
              </a:schemeClr>
            </a:gs>
            <a:gs pos="70000">
              <a:srgbClr val="40D3F4">
                <a:alpha val="50000"/>
              </a:srgbClr>
            </a:gs>
            <a:gs pos="100000">
              <a:srgbClr val="40D3F4">
                <a:alpha val="90000"/>
              </a:srgbClr>
            </a:gs>
          </a:gsLst>
          <a:lin ang="5400000" scaled="0"/>
          <a:tileRect/>
        </a:gra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预测结果</a:t>
          </a:r>
        </a:p>
        <a:p>
          <a:pPr marL="114300" lvl="1" indent="-114300" algn="l" defTabSz="533400">
            <a:lnSpc>
              <a:spcPct val="90000"/>
            </a:lnSpc>
            <a:spcBef>
              <a:spcPct val="0"/>
            </a:spcBef>
            <a:spcAft>
              <a:spcPct val="15000"/>
            </a:spcAft>
            <a:buChar char="•"/>
          </a:pPr>
          <a:r>
            <a:rPr lang="zh-CN" altLang="en-US" sz="120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数据可视化</a:t>
          </a:r>
        </a:p>
      </dsp:txBody>
      <dsp:txXfrm rot="-5400000">
        <a:off x="675223" y="3415682"/>
        <a:ext cx="8488244" cy="565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93DE-61F4-48EB-89FF-4FDB5C762B4C}">
      <dsp:nvSpPr>
        <dsp:cNvPr id="0" name=""/>
        <dsp:cNvSpPr/>
      </dsp:nvSpPr>
      <dsp:spPr>
        <a:xfrm>
          <a:off x="4259126" y="943"/>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模型</a:t>
          </a:r>
          <a:endParaRPr lang="en-US" altLang="zh-CN" sz="2700" kern="1200" dirty="0"/>
        </a:p>
      </dsp:txBody>
      <dsp:txXfrm>
        <a:off x="4322503" y="64320"/>
        <a:ext cx="1870593" cy="1171522"/>
      </dsp:txXfrm>
    </dsp:sp>
    <dsp:sp modelId="{6C58ADF3-5374-40B5-B006-55651FE29581}">
      <dsp:nvSpPr>
        <dsp:cNvPr id="0" name=""/>
        <dsp:cNvSpPr/>
      </dsp:nvSpPr>
      <dsp:spPr>
        <a:xfrm>
          <a:off x="3527484" y="650081"/>
          <a:ext cx="3460630" cy="3460630"/>
        </a:xfrm>
        <a:custGeom>
          <a:avLst/>
          <a:gdLst/>
          <a:ahLst/>
          <a:cxnLst/>
          <a:rect l="0" t="0" r="0" b="0"/>
          <a:pathLst>
            <a:path>
              <a:moveTo>
                <a:pt x="2996640" y="551158"/>
              </a:moveTo>
              <a:arcTo wR="1730315" hR="1730315" stAng="1902248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B71164-3267-4175-8054-484CAA9DA5B9}">
      <dsp:nvSpPr>
        <dsp:cNvPr id="0" name=""/>
        <dsp:cNvSpPr/>
      </dsp:nvSpPr>
      <dsp:spPr>
        <a:xfrm>
          <a:off x="5757623"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损失函数</a:t>
          </a:r>
          <a:endParaRPr lang="en-US" altLang="zh-CN" sz="2700" kern="1200" dirty="0"/>
        </a:p>
        <a:p>
          <a:pPr marL="0" lvl="0" indent="0" algn="ctr" defTabSz="1200150">
            <a:lnSpc>
              <a:spcPct val="90000"/>
            </a:lnSpc>
            <a:spcBef>
              <a:spcPct val="0"/>
            </a:spcBef>
            <a:spcAft>
              <a:spcPct val="35000"/>
            </a:spcAft>
            <a:buNone/>
          </a:pPr>
          <a:endParaRPr lang="zh-CN" altLang="en-US" sz="2700" kern="1200" dirty="0"/>
        </a:p>
      </dsp:txBody>
      <dsp:txXfrm>
        <a:off x="5821000" y="2659793"/>
        <a:ext cx="1870593" cy="1171522"/>
      </dsp:txXfrm>
    </dsp:sp>
    <dsp:sp modelId="{3A317637-96E5-487E-BFFD-619C972BC807}">
      <dsp:nvSpPr>
        <dsp:cNvPr id="0" name=""/>
        <dsp:cNvSpPr/>
      </dsp:nvSpPr>
      <dsp:spPr>
        <a:xfrm>
          <a:off x="3527484" y="650081"/>
          <a:ext cx="3460630" cy="3460630"/>
        </a:xfrm>
        <a:custGeom>
          <a:avLst/>
          <a:gdLst/>
          <a:ahLst/>
          <a:cxnLst/>
          <a:rect l="0" t="0" r="0" b="0"/>
          <a:pathLst>
            <a:path>
              <a:moveTo>
                <a:pt x="2260637" y="3377357"/>
              </a:moveTo>
              <a:arcTo wR="1730315" hR="1730315" stAng="4329135" swAng="21417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806C2B-AA7B-494E-B29D-6C5CE4EF9305}">
      <dsp:nvSpPr>
        <dsp:cNvPr id="0" name=""/>
        <dsp:cNvSpPr/>
      </dsp:nvSpPr>
      <dsp:spPr>
        <a:xfrm>
          <a:off x="2760629"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优化方法</a:t>
          </a:r>
        </a:p>
      </dsp:txBody>
      <dsp:txXfrm>
        <a:off x="2824006" y="2659793"/>
        <a:ext cx="1870593" cy="1171522"/>
      </dsp:txXfrm>
    </dsp:sp>
    <dsp:sp modelId="{B431238C-C123-43AA-80A5-807AFD3AB1D4}">
      <dsp:nvSpPr>
        <dsp:cNvPr id="0" name=""/>
        <dsp:cNvSpPr/>
      </dsp:nvSpPr>
      <dsp:spPr>
        <a:xfrm>
          <a:off x="3527484" y="650081"/>
          <a:ext cx="3460630" cy="3460630"/>
        </a:xfrm>
        <a:custGeom>
          <a:avLst/>
          <a:gdLst/>
          <a:ahLst/>
          <a:cxnLst/>
          <a:rect l="0" t="0" r="0" b="0"/>
          <a:pathLst>
            <a:path>
              <a:moveTo>
                <a:pt x="5618" y="1590991"/>
              </a:moveTo>
              <a:arcTo wR="1730315" hR="1730315" stAng="1107710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93DE-61F4-48EB-89FF-4FDB5C762B4C}">
      <dsp:nvSpPr>
        <dsp:cNvPr id="0" name=""/>
        <dsp:cNvSpPr/>
      </dsp:nvSpPr>
      <dsp:spPr>
        <a:xfrm>
          <a:off x="4259126" y="943"/>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模型</a:t>
          </a:r>
          <a:endParaRPr lang="en-US" altLang="zh-CN" sz="1300" kern="1200" dirty="0"/>
        </a:p>
        <a:p>
          <a:pPr marL="0" lvl="0" indent="0" algn="ctr" defTabSz="577850">
            <a:lnSpc>
              <a:spcPct val="90000"/>
            </a:lnSpc>
            <a:spcBef>
              <a:spcPct val="0"/>
            </a:spcBef>
            <a:spcAft>
              <a:spcPct val="35000"/>
            </a:spcAft>
            <a:buNone/>
          </a:pPr>
          <a14:m xmlns:a14="http://schemas.microsoft.com/office/drawing/2010/main">
            <m:oMath xmlns:m="http://schemas.openxmlformats.org/officeDocument/2006/math">
              <m:sSub>
                <m:sSubPr>
                  <m:ctrlPr>
                    <a:rPr lang="pt-BR" sz="1300" i="1" kern="1200" smtClean="0">
                      <a:latin typeface="Cambria Math" panose="02040503050406030204" pitchFamily="18" charset="0"/>
                    </a:rPr>
                  </m:ctrlPr>
                </m:sSubPr>
                <m:e>
                  <m:acc>
                    <m:accPr>
                      <m:chr m:val="̂"/>
                      <m:ctrlPr>
                        <a:rPr lang="pt-BR" sz="1300" i="1" kern="1200">
                          <a:latin typeface="Cambria Math" panose="02040503050406030204" pitchFamily="18" charset="0"/>
                        </a:rPr>
                      </m:ctrlPr>
                    </m:accPr>
                    <m:e>
                      <m:r>
                        <a:rPr lang="pt-BR" sz="1300" i="1" kern="1200">
                          <a:latin typeface="Cambria Math" panose="02040503050406030204" pitchFamily="18" charset="0"/>
                        </a:rPr>
                        <m:t>𝑦</m:t>
                      </m:r>
                    </m:e>
                  </m:acc>
                </m:e>
                <m:sub>
                  <m:r>
                    <a:rPr lang="pt-BR" sz="1300" i="1" kern="1200">
                      <a:latin typeface="Cambria Math" panose="02040503050406030204" pitchFamily="18" charset="0"/>
                    </a:rPr>
                    <m:t>𝑖</m:t>
                  </m:r>
                </m:sub>
              </m:sSub>
            </m:oMath>
          </a14:m>
          <a:r>
            <a:rPr lang="en-US" altLang="zh-CN" sz="1300" kern="1200" dirty="0"/>
            <a:t>=</a:t>
          </a:r>
          <a:r>
            <a:rPr lang="en-US" altLang="zh-CN" sz="1300" kern="1200" dirty="0" err="1"/>
            <a:t>ax+b</a:t>
          </a:r>
          <a:endParaRPr lang="zh-CN" altLang="en-US" sz="1300" kern="1200" dirty="0"/>
        </a:p>
      </dsp:txBody>
      <dsp:txXfrm>
        <a:off x="4322503" y="64320"/>
        <a:ext cx="1870593" cy="1171522"/>
      </dsp:txXfrm>
    </dsp:sp>
    <dsp:sp modelId="{6C58ADF3-5374-40B5-B006-55651FE29581}">
      <dsp:nvSpPr>
        <dsp:cNvPr id="0" name=""/>
        <dsp:cNvSpPr/>
      </dsp:nvSpPr>
      <dsp:spPr>
        <a:xfrm>
          <a:off x="3527484" y="650081"/>
          <a:ext cx="3460630" cy="3460630"/>
        </a:xfrm>
        <a:custGeom>
          <a:avLst/>
          <a:gdLst/>
          <a:ahLst/>
          <a:cxnLst/>
          <a:rect l="0" t="0" r="0" b="0"/>
          <a:pathLst>
            <a:path>
              <a:moveTo>
                <a:pt x="2996640" y="551158"/>
              </a:moveTo>
              <a:arcTo wR="1730315" hR="1730315" stAng="1902248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B71164-3267-4175-8054-484CAA9DA5B9}">
      <dsp:nvSpPr>
        <dsp:cNvPr id="0" name=""/>
        <dsp:cNvSpPr/>
      </dsp:nvSpPr>
      <dsp:spPr>
        <a:xfrm>
          <a:off x="5757623"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损失函数</a:t>
          </a:r>
          <a:endParaRPr lang="en-US" altLang="zh-CN" sz="1300" kern="1200" dirty="0"/>
        </a:p>
        <a:p>
          <a:pPr marL="0" lvl="0" indent="0" algn="ctr" defTabSz="577850">
            <a:lnSpc>
              <a:spcPct val="90000"/>
            </a:lnSpc>
            <a:spcBef>
              <a:spcPct val="0"/>
            </a:spcBef>
            <a:spcAft>
              <a:spcPct val="35000"/>
            </a:spcAft>
            <a:buNone/>
          </a:pPr>
          <a:r>
            <a:rPr lang="en-US" sz="1300" kern="1200" dirty="0"/>
            <a:t>J(</a:t>
          </a:r>
          <a:r>
            <a:rPr lang="en-US" sz="1300" kern="1200" dirty="0" err="1"/>
            <a:t>a,b</a:t>
          </a:r>
          <a:r>
            <a:rPr lang="en-US" sz="1300" kern="1200" dirty="0"/>
            <a:t>) = ½ MSE </a:t>
          </a:r>
          <a14:m xmlns:a14="http://schemas.microsoft.com/office/drawing/2010/main">
            <m:oMath xmlns:m="http://schemas.openxmlformats.org/officeDocument/2006/math">
              <m:r>
                <a:rPr lang="en-US" sz="1300" i="1" kern="1200">
                  <a:latin typeface="Cambria Math" panose="02040503050406030204" pitchFamily="18" charset="0"/>
                  <a:ea typeface="Cambria Math" panose="02040503050406030204" pitchFamily="18" charset="0"/>
                </a:rPr>
                <m:t>= </m:t>
              </m:r>
              <m:f>
                <m:fPr>
                  <m:ctrlPr>
                    <a:rPr lang="en-US" sz="1300" i="1" kern="1200">
                      <a:latin typeface="Cambria Math" panose="02040503050406030204" pitchFamily="18" charset="0"/>
                      <a:ea typeface="Cambria Math" panose="02040503050406030204" pitchFamily="18" charset="0"/>
                    </a:rPr>
                  </m:ctrlPr>
                </m:fPr>
                <m:num>
                  <m:r>
                    <a:rPr lang="en-US" sz="1300" i="1" kern="1200">
                      <a:latin typeface="Cambria Math" panose="02040503050406030204" pitchFamily="18" charset="0"/>
                      <a:ea typeface="Cambria Math" panose="02040503050406030204" pitchFamily="18" charset="0"/>
                    </a:rPr>
                    <m:t>1</m:t>
                  </m:r>
                </m:num>
                <m:den>
                  <m:r>
                    <a:rPr lang="en-US" sz="1300" b="0" i="1" kern="1200" smtClean="0">
                      <a:latin typeface="Cambria Math" panose="02040503050406030204" pitchFamily="18" charset="0"/>
                      <a:ea typeface="Cambria Math" panose="02040503050406030204" pitchFamily="18" charset="0"/>
                    </a:rPr>
                    <m:t>2</m:t>
                  </m:r>
                  <m:r>
                    <a:rPr lang="en-US" sz="1300" i="1" kern="1200">
                      <a:latin typeface="Cambria Math" panose="02040503050406030204" pitchFamily="18" charset="0"/>
                      <a:ea typeface="Cambria Math" panose="02040503050406030204" pitchFamily="18" charset="0"/>
                    </a:rPr>
                    <m:t>𝑛</m:t>
                  </m:r>
                </m:den>
              </m:f>
            </m:oMath>
          </a14:m>
          <a:r>
            <a:rPr lang="en-US" sz="1300" kern="1200" dirty="0"/>
            <a:t> </a:t>
          </a:r>
          <a14:m xmlns:a14="http://schemas.microsoft.com/office/drawing/2010/main">
            <m:oMath xmlns:m="http://schemas.openxmlformats.org/officeDocument/2006/math">
              <m:nary>
                <m:naryPr>
                  <m:chr m:val="∑"/>
                  <m:limLoc m:val="undOvr"/>
                  <m:grow m:val="on"/>
                  <m:ctrlPr>
                    <a:rPr lang="pt-BR" sz="1300" i="1" kern="1200">
                      <a:latin typeface="Cambria Math" panose="02040503050406030204" pitchFamily="18" charset="0"/>
                    </a:rPr>
                  </m:ctrlPr>
                </m:naryPr>
                <m:sub>
                  <m:r>
                    <a:rPr lang="pt-BR" sz="1300" i="1" kern="1200">
                      <a:latin typeface="Cambria Math" panose="02040503050406030204" pitchFamily="18" charset="0"/>
                    </a:rPr>
                    <m:t>𝑖</m:t>
                  </m:r>
                  <m:r>
                    <a:rPr lang="pt-BR" sz="1300" i="1" kern="1200">
                      <a:latin typeface="Cambria Math" panose="02040503050406030204" pitchFamily="18" charset="0"/>
                    </a:rPr>
                    <m:t>=0</m:t>
                  </m:r>
                </m:sub>
                <m:sup>
                  <m:r>
                    <a:rPr lang="pt-BR" sz="1300" i="1" kern="1200">
                      <a:latin typeface="Cambria Math" panose="02040503050406030204" pitchFamily="18" charset="0"/>
                    </a:rPr>
                    <m:t>𝑛</m:t>
                  </m:r>
                </m:sup>
                <m:e>
                  <m:sSup>
                    <m:sSupPr>
                      <m:ctrlPr>
                        <a:rPr lang="pt-BR" sz="1300" i="1" kern="1200">
                          <a:latin typeface="Cambria Math" panose="02040503050406030204" pitchFamily="18" charset="0"/>
                        </a:rPr>
                      </m:ctrlPr>
                    </m:sSupPr>
                    <m:e>
                      <m:d>
                        <m:dPr>
                          <m:ctrlPr>
                            <a:rPr lang="pt-BR" sz="1300" i="1" kern="1200">
                              <a:latin typeface="Cambria Math" panose="02040503050406030204" pitchFamily="18" charset="0"/>
                            </a:rPr>
                          </m:ctrlPr>
                        </m:dPr>
                        <m:e>
                          <m:sSub>
                            <m:sSubPr>
                              <m:ctrlPr>
                                <a:rPr lang="pt-BR" sz="1300" i="1" kern="1200">
                                  <a:latin typeface="Cambria Math" panose="02040503050406030204" pitchFamily="18" charset="0"/>
                                </a:rPr>
                              </m:ctrlPr>
                            </m:sSubPr>
                            <m:e>
                              <m:r>
                                <a:rPr lang="pt-BR" sz="1300" i="1" kern="1200">
                                  <a:latin typeface="Cambria Math" panose="02040503050406030204" pitchFamily="18" charset="0"/>
                                </a:rPr>
                                <m:t>𝑦</m:t>
                              </m:r>
                            </m:e>
                            <m:sub>
                              <m:r>
                                <a:rPr lang="pt-BR" sz="1300" i="1" kern="1200">
                                  <a:latin typeface="Cambria Math" panose="02040503050406030204" pitchFamily="18" charset="0"/>
                                </a:rPr>
                                <m:t>𝑖</m:t>
                              </m:r>
                            </m:sub>
                          </m:sSub>
                          <m:r>
                            <a:rPr lang="pt-BR" sz="1300" i="1" kern="1200">
                              <a:latin typeface="Cambria Math" panose="02040503050406030204" pitchFamily="18" charset="0"/>
                            </a:rPr>
                            <m:t>−</m:t>
                          </m:r>
                          <m:sSub>
                            <m:sSubPr>
                              <m:ctrlPr>
                                <a:rPr lang="pt-BR" sz="1300" i="1" kern="1200">
                                  <a:latin typeface="Cambria Math" panose="02040503050406030204" pitchFamily="18" charset="0"/>
                                </a:rPr>
                              </m:ctrlPr>
                            </m:sSubPr>
                            <m:e>
                              <m:acc>
                                <m:accPr>
                                  <m:chr m:val="̂"/>
                                  <m:ctrlPr>
                                    <a:rPr lang="pt-BR" sz="1300" i="1" kern="1200">
                                      <a:latin typeface="Cambria Math" panose="02040503050406030204" pitchFamily="18" charset="0"/>
                                    </a:rPr>
                                  </m:ctrlPr>
                                </m:accPr>
                                <m:e>
                                  <m:r>
                                    <a:rPr lang="pt-BR" sz="1300" i="1" kern="1200">
                                      <a:latin typeface="Cambria Math" panose="02040503050406030204" pitchFamily="18" charset="0"/>
                                    </a:rPr>
                                    <m:t>𝑦</m:t>
                                  </m:r>
                                </m:e>
                              </m:acc>
                            </m:e>
                            <m:sub>
                              <m:r>
                                <a:rPr lang="pt-BR" sz="1300" i="1" kern="1200">
                                  <a:latin typeface="Cambria Math" panose="02040503050406030204" pitchFamily="18" charset="0"/>
                                </a:rPr>
                                <m:t>𝑖</m:t>
                              </m:r>
                            </m:sub>
                          </m:sSub>
                        </m:e>
                      </m:d>
                    </m:e>
                    <m:sup>
                      <m:r>
                        <a:rPr lang="pt-BR" sz="1300" i="1" kern="1200">
                          <a:latin typeface="Cambria Math" panose="02040503050406030204" pitchFamily="18" charset="0"/>
                        </a:rPr>
                        <m:t>2</m:t>
                      </m:r>
                    </m:sup>
                  </m:sSup>
                </m:e>
              </m:nary>
            </m:oMath>
          </a14:m>
          <a:endParaRPr lang="en-US" altLang="zh-CN" sz="1300" kern="1200" dirty="0"/>
        </a:p>
        <a:p>
          <a:pPr marL="0" lvl="0" indent="0" algn="ctr" defTabSz="577850">
            <a:lnSpc>
              <a:spcPct val="90000"/>
            </a:lnSpc>
            <a:spcBef>
              <a:spcPct val="0"/>
            </a:spcBef>
            <a:spcAft>
              <a:spcPct val="35000"/>
            </a:spcAft>
            <a:buNone/>
          </a:pPr>
          <a:endParaRPr lang="zh-CN" altLang="en-US" sz="1300" kern="1200" dirty="0"/>
        </a:p>
      </dsp:txBody>
      <dsp:txXfrm>
        <a:off x="5821000" y="2659793"/>
        <a:ext cx="1870593" cy="1171522"/>
      </dsp:txXfrm>
    </dsp:sp>
    <dsp:sp modelId="{3A317637-96E5-487E-BFFD-619C972BC807}">
      <dsp:nvSpPr>
        <dsp:cNvPr id="0" name=""/>
        <dsp:cNvSpPr/>
      </dsp:nvSpPr>
      <dsp:spPr>
        <a:xfrm>
          <a:off x="3527484" y="650081"/>
          <a:ext cx="3460630" cy="3460630"/>
        </a:xfrm>
        <a:custGeom>
          <a:avLst/>
          <a:gdLst/>
          <a:ahLst/>
          <a:cxnLst/>
          <a:rect l="0" t="0" r="0" b="0"/>
          <a:pathLst>
            <a:path>
              <a:moveTo>
                <a:pt x="2260637" y="3377357"/>
              </a:moveTo>
              <a:arcTo wR="1730315" hR="1730315" stAng="4329135" swAng="21417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806C2B-AA7B-494E-B29D-6C5CE4EF9305}">
      <dsp:nvSpPr>
        <dsp:cNvPr id="0" name=""/>
        <dsp:cNvSpPr/>
      </dsp:nvSpPr>
      <dsp:spPr>
        <a:xfrm>
          <a:off x="2760629"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优化方法</a:t>
          </a:r>
          <a:endParaRPr lang="en-US" altLang="zh-CN" sz="1300" kern="1200" dirty="0"/>
        </a:p>
        <a:p>
          <a:pPr marL="0" lvl="0" indent="0" algn="ctr" defTabSz="577850">
            <a:lnSpc>
              <a:spcPct val="90000"/>
            </a:lnSpc>
            <a:spcBef>
              <a:spcPct val="0"/>
            </a:spcBef>
            <a:spcAft>
              <a:spcPct val="35000"/>
            </a:spcAft>
            <a:buNone/>
          </a:pPr>
          <a:r>
            <a:rPr lang="en-US" altLang="zh-CN" sz="1300" kern="1200" dirty="0"/>
            <a:t>a=a-</a:t>
          </a:r>
          <a:r>
            <a:rPr lang="el-GR" sz="1300" kern="1200" dirty="0"/>
            <a:t> α</a:t>
          </a:r>
          <a:r>
            <a:rPr lang="en-US" sz="1300" kern="1200" dirty="0"/>
            <a:t> </a:t>
          </a:r>
          <a14:m xmlns:a14="http://schemas.microsoft.com/office/drawing/2010/main">
            <m:oMath xmlns:m="http://schemas.openxmlformats.org/officeDocument/2006/math">
              <m:f>
                <m:fPr>
                  <m:ctrlPr>
                    <a:rPr lang="en-US" altLang="zh-CN" sz="1300" i="1" kern="1200">
                      <a:latin typeface="Cambria Math" panose="02040503050406030204" pitchFamily="18" charset="0"/>
                    </a:rPr>
                  </m:ctrlPr>
                </m:fPr>
                <m:num>
                  <m:r>
                    <a:rPr lang="en-US" altLang="zh-CN" sz="1300" i="1" kern="1200">
                      <a:latin typeface="Cambria Math" panose="02040503050406030204" pitchFamily="18" charset="0"/>
                    </a:rPr>
                    <m:t>𝜕</m:t>
                  </m:r>
                  <m:r>
                    <a:rPr lang="en-US" altLang="zh-CN" sz="1300" i="1" kern="1200">
                      <a:latin typeface="Cambria Math" panose="02040503050406030204" pitchFamily="18" charset="0"/>
                    </a:rPr>
                    <m:t>𝐽</m:t>
                  </m:r>
                </m:num>
                <m:den>
                  <m:r>
                    <a:rPr lang="en-US" altLang="zh-CN" sz="1300" i="1" kern="1200">
                      <a:latin typeface="Cambria Math" panose="02040503050406030204" pitchFamily="18" charset="0"/>
                    </a:rPr>
                    <m:t>𝜕</m:t>
                  </m:r>
                  <m:r>
                    <a:rPr lang="en-US" altLang="zh-CN" sz="1300" i="1" kern="1200">
                      <a:latin typeface="Cambria Math" panose="02040503050406030204" pitchFamily="18" charset="0"/>
                    </a:rPr>
                    <m:t>𝑎</m:t>
                  </m:r>
                </m:den>
              </m:f>
            </m:oMath>
          </a14:m>
          <a:endParaRPr lang="en-US" altLang="zh-CN" sz="1300" kern="1200" dirty="0"/>
        </a:p>
        <a:p>
          <a:pPr marL="0" lvl="0" indent="0" algn="ctr" defTabSz="577850">
            <a:lnSpc>
              <a:spcPct val="90000"/>
            </a:lnSpc>
            <a:spcBef>
              <a:spcPct val="0"/>
            </a:spcBef>
            <a:spcAft>
              <a:spcPct val="35000"/>
            </a:spcAft>
            <a:buNone/>
          </a:pPr>
          <a:r>
            <a:rPr lang="en-US" altLang="zh-CN" sz="1300" kern="1200" dirty="0"/>
            <a:t>b=b-</a:t>
          </a:r>
          <a:r>
            <a:rPr lang="el-GR" sz="1300" kern="1200" dirty="0"/>
            <a:t> α</a:t>
          </a:r>
          <a:r>
            <a:rPr lang="en-US" sz="1300" kern="1200" dirty="0"/>
            <a:t> </a:t>
          </a:r>
          <a14:m xmlns:a14="http://schemas.microsoft.com/office/drawing/2010/main">
            <m:oMath xmlns:m="http://schemas.openxmlformats.org/officeDocument/2006/math">
              <m:f>
                <m:fPr>
                  <m:ctrlPr>
                    <a:rPr lang="en-US" altLang="zh-CN" sz="1300" i="1" kern="1200">
                      <a:latin typeface="Cambria Math" panose="02040503050406030204" pitchFamily="18" charset="0"/>
                    </a:rPr>
                  </m:ctrlPr>
                </m:fPr>
                <m:num>
                  <m:r>
                    <a:rPr lang="en-US" altLang="zh-CN" sz="1300" i="1" kern="1200">
                      <a:latin typeface="Cambria Math" panose="02040503050406030204" pitchFamily="18" charset="0"/>
                    </a:rPr>
                    <m:t>𝜕</m:t>
                  </m:r>
                  <m:r>
                    <a:rPr lang="en-US" altLang="zh-CN" sz="1300" i="1" kern="1200">
                      <a:latin typeface="Cambria Math" panose="02040503050406030204" pitchFamily="18" charset="0"/>
                    </a:rPr>
                    <m:t>𝐽</m:t>
                  </m:r>
                </m:num>
                <m:den>
                  <m:r>
                    <a:rPr lang="en-US" altLang="zh-CN" sz="1300" i="1" kern="1200">
                      <a:latin typeface="Cambria Math" panose="02040503050406030204" pitchFamily="18" charset="0"/>
                    </a:rPr>
                    <m:t>𝜕</m:t>
                  </m:r>
                  <m:r>
                    <a:rPr lang="en-US" altLang="zh-CN" sz="1300" i="1" kern="1200">
                      <a:latin typeface="Cambria Math" panose="02040503050406030204" pitchFamily="18" charset="0"/>
                    </a:rPr>
                    <m:t>𝑏</m:t>
                  </m:r>
                </m:den>
              </m:f>
            </m:oMath>
          </a14:m>
          <a:endParaRPr lang="zh-CN" altLang="en-US" sz="1300" kern="1200" dirty="0"/>
        </a:p>
      </dsp:txBody>
      <dsp:txXfrm>
        <a:off x="2824006" y="2659793"/>
        <a:ext cx="1870593" cy="1171522"/>
      </dsp:txXfrm>
    </dsp:sp>
    <dsp:sp modelId="{B431238C-C123-43AA-80A5-807AFD3AB1D4}">
      <dsp:nvSpPr>
        <dsp:cNvPr id="0" name=""/>
        <dsp:cNvSpPr/>
      </dsp:nvSpPr>
      <dsp:spPr>
        <a:xfrm>
          <a:off x="3527484" y="650081"/>
          <a:ext cx="3460630" cy="3460630"/>
        </a:xfrm>
        <a:custGeom>
          <a:avLst/>
          <a:gdLst/>
          <a:ahLst/>
          <a:cxnLst/>
          <a:rect l="0" t="0" r="0" b="0"/>
          <a:pathLst>
            <a:path>
              <a:moveTo>
                <a:pt x="5618" y="1590991"/>
              </a:moveTo>
              <a:arcTo wR="1730315" hR="1730315" stAng="1107710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93DE-61F4-48EB-89FF-4FDB5C762B4C}">
      <dsp:nvSpPr>
        <dsp:cNvPr id="0" name=""/>
        <dsp:cNvSpPr/>
      </dsp:nvSpPr>
      <dsp:spPr>
        <a:xfrm>
          <a:off x="4259126" y="943"/>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模型</a:t>
          </a:r>
          <a:endParaRPr lang="en-US" altLang="zh-CN" sz="3200" kern="1200" dirty="0"/>
        </a:p>
      </dsp:txBody>
      <dsp:txXfrm>
        <a:off x="4322503" y="64320"/>
        <a:ext cx="1870593" cy="1171522"/>
      </dsp:txXfrm>
    </dsp:sp>
    <dsp:sp modelId="{6C58ADF3-5374-40B5-B006-55651FE29581}">
      <dsp:nvSpPr>
        <dsp:cNvPr id="0" name=""/>
        <dsp:cNvSpPr/>
      </dsp:nvSpPr>
      <dsp:spPr>
        <a:xfrm>
          <a:off x="3527484" y="650081"/>
          <a:ext cx="3460630" cy="3460630"/>
        </a:xfrm>
        <a:custGeom>
          <a:avLst/>
          <a:gdLst/>
          <a:ahLst/>
          <a:cxnLst/>
          <a:rect l="0" t="0" r="0" b="0"/>
          <a:pathLst>
            <a:path>
              <a:moveTo>
                <a:pt x="2996640" y="551158"/>
              </a:moveTo>
              <a:arcTo wR="1730315" hR="1730315" stAng="1902248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B71164-3267-4175-8054-484CAA9DA5B9}">
      <dsp:nvSpPr>
        <dsp:cNvPr id="0" name=""/>
        <dsp:cNvSpPr/>
      </dsp:nvSpPr>
      <dsp:spPr>
        <a:xfrm>
          <a:off x="5757623"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损失函数</a:t>
          </a:r>
          <a:endParaRPr lang="en-US" altLang="zh-CN" sz="3200" kern="1200" dirty="0"/>
        </a:p>
      </dsp:txBody>
      <dsp:txXfrm>
        <a:off x="5821000" y="2659793"/>
        <a:ext cx="1870593" cy="1171522"/>
      </dsp:txXfrm>
    </dsp:sp>
    <dsp:sp modelId="{3A317637-96E5-487E-BFFD-619C972BC807}">
      <dsp:nvSpPr>
        <dsp:cNvPr id="0" name=""/>
        <dsp:cNvSpPr/>
      </dsp:nvSpPr>
      <dsp:spPr>
        <a:xfrm>
          <a:off x="3527484" y="650081"/>
          <a:ext cx="3460630" cy="3460630"/>
        </a:xfrm>
        <a:custGeom>
          <a:avLst/>
          <a:gdLst/>
          <a:ahLst/>
          <a:cxnLst/>
          <a:rect l="0" t="0" r="0" b="0"/>
          <a:pathLst>
            <a:path>
              <a:moveTo>
                <a:pt x="2260637" y="3377357"/>
              </a:moveTo>
              <a:arcTo wR="1730315" hR="1730315" stAng="4329135" swAng="21417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806C2B-AA7B-494E-B29D-6C5CE4EF9305}">
      <dsp:nvSpPr>
        <dsp:cNvPr id="0" name=""/>
        <dsp:cNvSpPr/>
      </dsp:nvSpPr>
      <dsp:spPr>
        <a:xfrm>
          <a:off x="2760629"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优化方法</a:t>
          </a:r>
        </a:p>
      </dsp:txBody>
      <dsp:txXfrm>
        <a:off x="2824006" y="2659793"/>
        <a:ext cx="1870593" cy="1171522"/>
      </dsp:txXfrm>
    </dsp:sp>
    <dsp:sp modelId="{B431238C-C123-43AA-80A5-807AFD3AB1D4}">
      <dsp:nvSpPr>
        <dsp:cNvPr id="0" name=""/>
        <dsp:cNvSpPr/>
      </dsp:nvSpPr>
      <dsp:spPr>
        <a:xfrm>
          <a:off x="3527484" y="650081"/>
          <a:ext cx="3460630" cy="3460630"/>
        </a:xfrm>
        <a:custGeom>
          <a:avLst/>
          <a:gdLst/>
          <a:ahLst/>
          <a:cxnLst/>
          <a:rect l="0" t="0" r="0" b="0"/>
          <a:pathLst>
            <a:path>
              <a:moveTo>
                <a:pt x="5618" y="1590991"/>
              </a:moveTo>
              <a:arcTo wR="1730315" hR="1730315" stAng="1107710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93DE-61F4-48EB-89FF-4FDB5C762B4C}">
      <dsp:nvSpPr>
        <dsp:cNvPr id="0" name=""/>
        <dsp:cNvSpPr/>
      </dsp:nvSpPr>
      <dsp:spPr>
        <a:xfrm>
          <a:off x="4259126" y="943"/>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模型</a:t>
          </a:r>
          <a:endParaRPr lang="en-US" altLang="zh-CN" sz="1600" kern="1200" dirty="0"/>
        </a:p>
        <a:p>
          <a:pPr marL="0" lvl="0" indent="0" algn="ctr" defTabSz="711200">
            <a:lnSpc>
              <a:spcPct val="90000"/>
            </a:lnSpc>
            <a:spcBef>
              <a:spcPct val="0"/>
            </a:spcBef>
            <a:spcAft>
              <a:spcPct val="35000"/>
            </a:spcAft>
            <a:buNone/>
          </a:pPr>
          <a:r>
            <a:rPr lang="en-US" altLang="zh-CN" sz="1600" kern="1200" dirty="0"/>
            <a:t>y=</a:t>
          </a:r>
          <a14:m xmlns:a14="http://schemas.microsoft.com/office/drawing/2010/main">
            <m:oMath xmlns:m="http://schemas.openxmlformats.org/officeDocument/2006/math">
              <m:r>
                <m:rPr>
                  <m:sty m:val="p"/>
                </m:rPr>
                <a:rPr lang="el-GR" altLang="zh-CN" sz="1600" i="1" kern="1200" smtClean="0">
                  <a:latin typeface="Cambria Math" panose="02040503050406030204" pitchFamily="18" charset="0"/>
                </a:rPr>
                <m:t>θ</m:t>
              </m:r>
              <m:r>
                <a:rPr lang="en-US" altLang="zh-CN" sz="1600" b="0" i="1" kern="1200" smtClean="0">
                  <a:latin typeface="Cambria Math" panose="02040503050406030204" pitchFamily="18" charset="0"/>
                </a:rPr>
                <m:t>𝑥</m:t>
              </m:r>
            </m:oMath>
          </a14:m>
          <a:endParaRPr lang="zh-CN" altLang="en-US" sz="1600" kern="1200" dirty="0"/>
        </a:p>
      </dsp:txBody>
      <dsp:txXfrm>
        <a:off x="4322503" y="64320"/>
        <a:ext cx="1870593" cy="1171522"/>
      </dsp:txXfrm>
    </dsp:sp>
    <dsp:sp modelId="{6C58ADF3-5374-40B5-B006-55651FE29581}">
      <dsp:nvSpPr>
        <dsp:cNvPr id="0" name=""/>
        <dsp:cNvSpPr/>
      </dsp:nvSpPr>
      <dsp:spPr>
        <a:xfrm>
          <a:off x="3527484" y="650081"/>
          <a:ext cx="3460630" cy="3460630"/>
        </a:xfrm>
        <a:custGeom>
          <a:avLst/>
          <a:gdLst/>
          <a:ahLst/>
          <a:cxnLst/>
          <a:rect l="0" t="0" r="0" b="0"/>
          <a:pathLst>
            <a:path>
              <a:moveTo>
                <a:pt x="2996640" y="551158"/>
              </a:moveTo>
              <a:arcTo wR="1730315" hR="1730315" stAng="1902248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B71164-3267-4175-8054-484CAA9DA5B9}">
      <dsp:nvSpPr>
        <dsp:cNvPr id="0" name=""/>
        <dsp:cNvSpPr/>
      </dsp:nvSpPr>
      <dsp:spPr>
        <a:xfrm>
          <a:off x="5757623"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损失函数</a:t>
          </a:r>
          <a:endParaRPr lang="en-US" altLang="zh-CN" sz="1600" kern="1200" dirty="0"/>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r>
                <a:rPr lang="en-US" sz="1600" i="1" kern="1200">
                  <a:latin typeface="Cambria Math" panose="02040503050406030204" pitchFamily="18" charset="0"/>
                  <a:ea typeface="Cambria Math" panose="02040503050406030204" pitchFamily="18" charset="0"/>
                </a:rPr>
                <m:t> </m:t>
              </m:r>
              <m:f>
                <m:fPr>
                  <m:ctrlPr>
                    <a:rPr lang="en-US" sz="1600" i="1" kern="1200">
                      <a:latin typeface="Cambria Math" panose="02040503050406030204" pitchFamily="18" charset="0"/>
                      <a:ea typeface="Cambria Math" panose="02040503050406030204" pitchFamily="18" charset="0"/>
                    </a:rPr>
                  </m:ctrlPr>
                </m:fPr>
                <m:num>
                  <m:r>
                    <a:rPr lang="en-US" sz="1600" i="1" kern="1200">
                      <a:latin typeface="Cambria Math" panose="02040503050406030204" pitchFamily="18" charset="0"/>
                      <a:ea typeface="Cambria Math" panose="02040503050406030204" pitchFamily="18" charset="0"/>
                    </a:rPr>
                    <m:t>1</m:t>
                  </m:r>
                </m:num>
                <m:den>
                  <m:r>
                    <a:rPr lang="en-US" sz="1600" b="0" i="1" kern="1200" smtClean="0">
                      <a:latin typeface="Cambria Math" panose="02040503050406030204" pitchFamily="18" charset="0"/>
                      <a:ea typeface="Cambria Math" panose="02040503050406030204" pitchFamily="18" charset="0"/>
                    </a:rPr>
                    <m:t>2</m:t>
                  </m:r>
                  <m:r>
                    <a:rPr lang="en-US" sz="1600" i="1" kern="1200">
                      <a:latin typeface="Cambria Math" panose="02040503050406030204" pitchFamily="18" charset="0"/>
                      <a:ea typeface="Cambria Math" panose="02040503050406030204" pitchFamily="18" charset="0"/>
                    </a:rPr>
                    <m:t>𝑛</m:t>
                  </m:r>
                </m:den>
              </m:f>
            </m:oMath>
          </a14:m>
          <a:r>
            <a:rPr lang="en-US" sz="1600" kern="1200" dirty="0"/>
            <a:t> </a:t>
          </a:r>
          <a14:m xmlns:a14="http://schemas.microsoft.com/office/drawing/2010/main">
            <m:oMath xmlns:m="http://schemas.openxmlformats.org/officeDocument/2006/math">
              <m:nary>
                <m:naryPr>
                  <m:chr m:val="∑"/>
                  <m:limLoc m:val="undOvr"/>
                  <m:grow m:val="on"/>
                  <m:ctrlPr>
                    <a:rPr lang="pt-BR" sz="1600" i="1" kern="1200">
                      <a:latin typeface="Cambria Math" panose="02040503050406030204" pitchFamily="18" charset="0"/>
                    </a:rPr>
                  </m:ctrlPr>
                </m:naryPr>
                <m:sub>
                  <m:r>
                    <a:rPr lang="pt-BR" sz="1600" i="1" kern="1200">
                      <a:latin typeface="Cambria Math" panose="02040503050406030204" pitchFamily="18" charset="0"/>
                    </a:rPr>
                    <m:t>𝑖</m:t>
                  </m:r>
                  <m:r>
                    <a:rPr lang="pt-BR" sz="1600" i="1" kern="1200">
                      <a:latin typeface="Cambria Math" panose="02040503050406030204" pitchFamily="18" charset="0"/>
                    </a:rPr>
                    <m:t>=0</m:t>
                  </m:r>
                </m:sub>
                <m:sup>
                  <m:r>
                    <a:rPr lang="pt-BR" sz="1600" i="1" kern="1200">
                      <a:latin typeface="Cambria Math" panose="02040503050406030204" pitchFamily="18" charset="0"/>
                    </a:rPr>
                    <m:t>𝑛</m:t>
                  </m:r>
                </m:sup>
                <m:e>
                  <m:sSup>
                    <m:sSupPr>
                      <m:ctrlPr>
                        <a:rPr lang="pt-BR" sz="1600" i="1" kern="1200">
                          <a:latin typeface="Cambria Math" panose="02040503050406030204" pitchFamily="18" charset="0"/>
                        </a:rPr>
                      </m:ctrlPr>
                    </m:sSupPr>
                    <m:e>
                      <m:d>
                        <m:dPr>
                          <m:ctrlPr>
                            <a:rPr lang="pt-BR" sz="1600" i="1" kern="1200">
                              <a:latin typeface="Cambria Math" panose="02040503050406030204" pitchFamily="18" charset="0"/>
                            </a:rPr>
                          </m:ctrlPr>
                        </m:dPr>
                        <m:e>
                          <m:sSub>
                            <m:sSubPr>
                              <m:ctrlPr>
                                <a:rPr lang="pt-BR" sz="1600" i="1" kern="1200">
                                  <a:latin typeface="Cambria Math" panose="02040503050406030204" pitchFamily="18" charset="0"/>
                                </a:rPr>
                              </m:ctrlPr>
                            </m:sSubPr>
                            <m:e>
                              <m:r>
                                <a:rPr lang="pt-BR" sz="1600" i="1" kern="1200">
                                  <a:latin typeface="Cambria Math" panose="02040503050406030204" pitchFamily="18" charset="0"/>
                                </a:rPr>
                                <m:t>𝑦</m:t>
                              </m:r>
                            </m:e>
                            <m:sub>
                              <m:r>
                                <a:rPr lang="pt-BR" sz="1600" i="1" kern="1200">
                                  <a:latin typeface="Cambria Math" panose="02040503050406030204" pitchFamily="18" charset="0"/>
                                </a:rPr>
                                <m:t>𝑖</m:t>
                              </m:r>
                            </m:sub>
                          </m:sSub>
                          <m:r>
                            <a:rPr lang="pt-BR" sz="1600" i="1" kern="1200">
                              <a:latin typeface="Cambria Math" panose="02040503050406030204" pitchFamily="18" charset="0"/>
                            </a:rPr>
                            <m:t>−</m:t>
                          </m:r>
                          <m:sSub>
                            <m:sSubPr>
                              <m:ctrlPr>
                                <a:rPr lang="pt-BR" sz="1600" i="1" kern="1200">
                                  <a:latin typeface="Cambria Math" panose="02040503050406030204" pitchFamily="18" charset="0"/>
                                </a:rPr>
                              </m:ctrlPr>
                            </m:sSubPr>
                            <m:e>
                              <m:acc>
                                <m:accPr>
                                  <m:chr m:val="̂"/>
                                  <m:ctrlPr>
                                    <a:rPr lang="pt-BR" sz="1600" i="1" kern="1200">
                                      <a:latin typeface="Cambria Math" panose="02040503050406030204" pitchFamily="18" charset="0"/>
                                    </a:rPr>
                                  </m:ctrlPr>
                                </m:accPr>
                                <m:e>
                                  <m:r>
                                    <a:rPr lang="pt-BR" sz="1600" i="1" kern="1200">
                                      <a:latin typeface="Cambria Math" panose="02040503050406030204" pitchFamily="18" charset="0"/>
                                    </a:rPr>
                                    <m:t>𝑦</m:t>
                                  </m:r>
                                </m:e>
                              </m:acc>
                            </m:e>
                            <m:sub>
                              <m:r>
                                <a:rPr lang="pt-BR" sz="1600" i="1" kern="1200">
                                  <a:latin typeface="Cambria Math" panose="02040503050406030204" pitchFamily="18" charset="0"/>
                                </a:rPr>
                                <m:t>𝑖</m:t>
                              </m:r>
                            </m:sub>
                          </m:sSub>
                        </m:e>
                      </m:d>
                    </m:e>
                    <m:sup>
                      <m:r>
                        <a:rPr lang="pt-BR" sz="1600" i="1" kern="1200">
                          <a:latin typeface="Cambria Math" panose="02040503050406030204" pitchFamily="18" charset="0"/>
                        </a:rPr>
                        <m:t>2</m:t>
                      </m:r>
                    </m:sup>
                  </m:sSup>
                </m:e>
              </m:nary>
            </m:oMath>
          </a14:m>
          <a:endParaRPr lang="en-US" altLang="zh-CN" sz="1600" kern="1200" dirty="0"/>
        </a:p>
        <a:p>
          <a:pPr marL="0" lvl="0" indent="0" algn="ctr" defTabSz="711200">
            <a:lnSpc>
              <a:spcPct val="90000"/>
            </a:lnSpc>
            <a:spcBef>
              <a:spcPct val="0"/>
            </a:spcBef>
            <a:spcAft>
              <a:spcPct val="35000"/>
            </a:spcAft>
            <a:buNone/>
          </a:pPr>
          <a:endParaRPr lang="zh-CN" altLang="en-US" sz="1600" kern="1200" dirty="0"/>
        </a:p>
      </dsp:txBody>
      <dsp:txXfrm>
        <a:off x="5821000" y="2659793"/>
        <a:ext cx="1870593" cy="1171522"/>
      </dsp:txXfrm>
    </dsp:sp>
    <dsp:sp modelId="{3A317637-96E5-487E-BFFD-619C972BC807}">
      <dsp:nvSpPr>
        <dsp:cNvPr id="0" name=""/>
        <dsp:cNvSpPr/>
      </dsp:nvSpPr>
      <dsp:spPr>
        <a:xfrm>
          <a:off x="3527484" y="650081"/>
          <a:ext cx="3460630" cy="3460630"/>
        </a:xfrm>
        <a:custGeom>
          <a:avLst/>
          <a:gdLst/>
          <a:ahLst/>
          <a:cxnLst/>
          <a:rect l="0" t="0" r="0" b="0"/>
          <a:pathLst>
            <a:path>
              <a:moveTo>
                <a:pt x="2260637" y="3377357"/>
              </a:moveTo>
              <a:arcTo wR="1730315" hR="1730315" stAng="4329135" swAng="21417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806C2B-AA7B-494E-B29D-6C5CE4EF9305}">
      <dsp:nvSpPr>
        <dsp:cNvPr id="0" name=""/>
        <dsp:cNvSpPr/>
      </dsp:nvSpPr>
      <dsp:spPr>
        <a:xfrm>
          <a:off x="2760629"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优化方法</a:t>
          </a:r>
          <a:endParaRPr lang="en-US" altLang="zh-CN" sz="1600" kern="1200" dirty="0"/>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r>
                <m:rPr>
                  <m:sty m:val="p"/>
                </m:rPr>
                <a:rPr lang="el-GR" altLang="zh-CN" sz="1600" i="1" kern="1200" smtClean="0">
                  <a:latin typeface="Cambria Math" panose="02040503050406030204" pitchFamily="18" charset="0"/>
                </a:rPr>
                <m:t>θ</m:t>
              </m:r>
              <m:r>
                <a:rPr lang="el-GR" altLang="zh-CN" sz="1600" i="1" kern="1200" smtClean="0">
                  <a:latin typeface="Cambria Math" panose="02040503050406030204" pitchFamily="18" charset="0"/>
                </a:rPr>
                <m:t> </m:t>
              </m:r>
            </m:oMath>
          </a14:m>
          <a:r>
            <a:rPr lang="en-US" altLang="zh-CN" sz="1600" kern="1200" dirty="0"/>
            <a:t>=</a:t>
          </a:r>
          <a:r>
            <a:rPr lang="el-GR" altLang="zh-CN" sz="1600" kern="1200" dirty="0"/>
            <a:t> </a:t>
          </a:r>
          <a14:m xmlns:a14="http://schemas.microsoft.com/office/drawing/2010/main">
            <m:oMath xmlns:m="http://schemas.openxmlformats.org/officeDocument/2006/math">
              <m:r>
                <m:rPr>
                  <m:sty m:val="p"/>
                </m:rPr>
                <a:rPr lang="el-GR" altLang="zh-CN" sz="1600" i="1" kern="1200">
                  <a:latin typeface="Cambria Math" panose="02040503050406030204" pitchFamily="18" charset="0"/>
                </a:rPr>
                <m:t>θ</m:t>
              </m:r>
              <m:r>
                <a:rPr lang="el-GR" altLang="zh-CN" sz="1600" i="1" kern="1200">
                  <a:latin typeface="Cambria Math" panose="02040503050406030204" pitchFamily="18" charset="0"/>
                </a:rPr>
                <m:t> </m:t>
              </m:r>
            </m:oMath>
          </a14:m>
          <a:r>
            <a:rPr lang="en-US" altLang="zh-CN" sz="1600" kern="1200" dirty="0"/>
            <a:t>-</a:t>
          </a:r>
          <a:r>
            <a:rPr lang="el-GR" sz="1600" kern="1200" dirty="0"/>
            <a:t> α</a:t>
          </a:r>
          <a:r>
            <a:rPr lang="en-US" sz="1600" kern="1200" dirty="0"/>
            <a:t> </a:t>
          </a:r>
          <a14:m xmlns:a14="http://schemas.microsoft.com/office/drawing/2010/main">
            <m:oMath xmlns:m="http://schemas.openxmlformats.org/officeDocument/2006/math">
              <m:f>
                <m:fPr>
                  <m:ctrlPr>
                    <a:rPr lang="en-US" altLang="zh-CN" sz="1600" i="1" kern="1200">
                      <a:latin typeface="Cambria Math" panose="02040503050406030204" pitchFamily="18" charset="0"/>
                    </a:rPr>
                  </m:ctrlPr>
                </m:fPr>
                <m:num>
                  <m:r>
                    <a:rPr lang="en-US" altLang="zh-CN" sz="1600" i="1" kern="1200">
                      <a:latin typeface="Cambria Math" panose="02040503050406030204" pitchFamily="18" charset="0"/>
                    </a:rPr>
                    <m:t>𝜕</m:t>
                  </m:r>
                  <m:r>
                    <a:rPr lang="en-US" altLang="zh-CN" sz="1600" i="1" kern="1200">
                      <a:latin typeface="Cambria Math" panose="02040503050406030204" pitchFamily="18" charset="0"/>
                    </a:rPr>
                    <m:t>𝐽</m:t>
                  </m:r>
                </m:num>
                <m:den>
                  <m:r>
                    <a:rPr lang="en-US" altLang="zh-CN" sz="1600" i="1" kern="1200">
                      <a:latin typeface="Cambria Math" panose="02040503050406030204" pitchFamily="18" charset="0"/>
                    </a:rPr>
                    <m:t>𝜕</m:t>
                  </m:r>
                  <m:r>
                    <m:rPr>
                      <m:sty m:val="p"/>
                    </m:rPr>
                    <a:rPr lang="el-GR" altLang="zh-CN" sz="1600" i="1" kern="1200">
                      <a:latin typeface="Cambria Math" panose="02040503050406030204" pitchFamily="18" charset="0"/>
                    </a:rPr>
                    <m:t>θ</m:t>
                  </m:r>
                </m:den>
              </m:f>
            </m:oMath>
          </a14:m>
          <a:endParaRPr lang="en-US" altLang="zh-CN" sz="1600" kern="1200" dirty="0"/>
        </a:p>
      </dsp:txBody>
      <dsp:txXfrm>
        <a:off x="2824006" y="2659793"/>
        <a:ext cx="1870593" cy="1171522"/>
      </dsp:txXfrm>
    </dsp:sp>
    <dsp:sp modelId="{B431238C-C123-43AA-80A5-807AFD3AB1D4}">
      <dsp:nvSpPr>
        <dsp:cNvPr id="0" name=""/>
        <dsp:cNvSpPr/>
      </dsp:nvSpPr>
      <dsp:spPr>
        <a:xfrm>
          <a:off x="3527484" y="650081"/>
          <a:ext cx="3460630" cy="3460630"/>
        </a:xfrm>
        <a:custGeom>
          <a:avLst/>
          <a:gdLst/>
          <a:ahLst/>
          <a:cxnLst/>
          <a:rect l="0" t="0" r="0" b="0"/>
          <a:pathLst>
            <a:path>
              <a:moveTo>
                <a:pt x="5618" y="1590991"/>
              </a:moveTo>
              <a:arcTo wR="1730315" hR="1730315" stAng="11077105" swAng="230041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rgbClr val="006EBE"/>
                </a:solidFill>
                <a:latin typeface="Raleway-v4020 Thin" pitchFamily="50" charset="-18"/>
              </a:defRPr>
            </a:lvl1pPr>
          </a:lstStyle>
          <a:p>
            <a:r>
              <a:rPr lang="zh-CN" altLang="en-US" dirty="0"/>
              <a:t>单击此处编辑母版标题样式</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41414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GB" dirty="0"/>
          </a:p>
        </p:txBody>
      </p:sp>
      <p:sp>
        <p:nvSpPr>
          <p:cNvPr id="7" name="TextBox 7"/>
          <p:cNvSpPr txBox="1"/>
          <p:nvPr userDrawn="1"/>
        </p:nvSpPr>
        <p:spPr>
          <a:xfrm>
            <a:off x="479376" y="332656"/>
            <a:ext cx="2733441" cy="830997"/>
          </a:xfrm>
          <a:prstGeom prst="rect">
            <a:avLst/>
          </a:prstGeom>
          <a:noFill/>
        </p:spPr>
        <p:txBody>
          <a:bodyPr wrap="none" rtlCol="0">
            <a:spAutoFit/>
          </a:bodyPr>
          <a:lstStyle/>
          <a:p>
            <a:r>
              <a:rPr lang="en-US" sz="4800" b="1" i="1" dirty="0" err="1">
                <a:solidFill>
                  <a:srgbClr val="006EBE"/>
                </a:solidFill>
                <a:latin typeface="Arial Narrow" panose="020B0606020202030204" pitchFamily="34" charset="0"/>
              </a:rPr>
              <a:t>NobleProg</a:t>
            </a:r>
            <a:endParaRPr lang="en-GB" sz="48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386279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aleway-v4020 Thin" pitchFamily="50" charset="-18"/>
              </a:defRPr>
            </a:lvl1pPr>
          </a:lstStyle>
          <a:p>
            <a:r>
              <a:rPr lang="zh-CN" altLang="en-US"/>
              <a:t>单击此处编辑母版标题样式</a:t>
            </a:r>
            <a:endParaRPr lang="en-GB" dirty="0"/>
          </a:p>
        </p:txBody>
      </p:sp>
      <p:sp>
        <p:nvSpPr>
          <p:cNvPr id="3" name="Vertical Text Placeholder 2"/>
          <p:cNvSpPr>
            <a:spLocks noGrp="1"/>
          </p:cNvSpPr>
          <p:nvPr>
            <p:ph type="body" orient="vert" idx="1"/>
          </p:nvPr>
        </p:nvSpPr>
        <p:spPr/>
        <p:txBody>
          <a:bodyPr vert="eaVert"/>
          <a:lstStyle>
            <a:lvl1pPr>
              <a:defRPr>
                <a:solidFill>
                  <a:srgbClr val="414141"/>
                </a:solidFill>
                <a:latin typeface="Raleway-v4020" pitchFamily="50" charset="-18"/>
              </a:defRPr>
            </a:lvl1pPr>
            <a:lvl2pPr>
              <a:defRPr>
                <a:solidFill>
                  <a:srgbClr val="414141"/>
                </a:solidFill>
                <a:latin typeface="Raleway-v4020" pitchFamily="50" charset="-18"/>
              </a:defRPr>
            </a:lvl2pPr>
            <a:lvl3pPr>
              <a:defRPr>
                <a:solidFill>
                  <a:srgbClr val="414141"/>
                </a:solidFill>
                <a:latin typeface="Raleway-v4020" pitchFamily="50" charset="-18"/>
              </a:defRPr>
            </a:lvl3pPr>
            <a:lvl4pPr>
              <a:defRPr>
                <a:solidFill>
                  <a:srgbClr val="414141"/>
                </a:solidFill>
                <a:latin typeface="Raleway-v4020" pitchFamily="50" charset="-18"/>
              </a:defRPr>
            </a:lvl4pPr>
            <a:lvl5pPr>
              <a:defRPr>
                <a:solidFill>
                  <a:srgbClr val="414141"/>
                </a:solidFill>
                <a:latin typeface="Raleway-v4020" pitchFamily="50" charset="-18"/>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4" name="Date Placeholder 3"/>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7D84E-0E76-444F-8C2F-83F1D9BD0C6E}" type="slidenum">
              <a:rPr lang="en-GB" smtClean="0"/>
              <a:pPr/>
              <a:t>‹#›</a:t>
            </a:fld>
            <a:endParaRPr lang="en-GB"/>
          </a:p>
        </p:txBody>
      </p:sp>
      <p:sp>
        <p:nvSpPr>
          <p:cNvPr id="8"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253747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Raleway-v4020 Thin" pitchFamily="50" charset="-18"/>
              </a:defRPr>
            </a:lvl1pPr>
          </a:lstStyle>
          <a:p>
            <a:r>
              <a:rPr lang="zh-CN" altLang="en-US"/>
              <a:t>单击此处编辑母版标题样式</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Raleway-v4020" pitchFamily="50" charset="-18"/>
              </a:defRPr>
            </a:lvl1pPr>
            <a:lvl2pPr>
              <a:defRPr>
                <a:latin typeface="Raleway-v4020" pitchFamily="50" charset="-18"/>
              </a:defRPr>
            </a:lvl2pPr>
            <a:lvl3pPr>
              <a:defRPr>
                <a:latin typeface="Raleway-v4020" pitchFamily="50" charset="-18"/>
              </a:defRPr>
            </a:lvl3pPr>
            <a:lvl4pPr>
              <a:defRPr>
                <a:latin typeface="Raleway-v4020" pitchFamily="50" charset="-18"/>
              </a:defRPr>
            </a:lvl4pPr>
            <a:lvl5pPr>
              <a:defRPr>
                <a:latin typeface="Raleway-v4020" pitchFamily="50" charset="-18"/>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4" name="Date Placeholder 3"/>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7D84E-0E76-444F-8C2F-83F1D9BD0C6E}" type="slidenum">
              <a:rPr lang="en-GB" smtClean="0"/>
              <a:pPr/>
              <a:t>‹#›</a:t>
            </a:fld>
            <a:endParaRPr lang="en-GB"/>
          </a:p>
        </p:txBody>
      </p:sp>
      <p:sp>
        <p:nvSpPr>
          <p:cNvPr id="8"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408974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EBE"/>
                </a:solidFill>
                <a:latin typeface="Raleway-v4020 Thin" pitchFamily="50" charset="-18"/>
              </a:defRPr>
            </a:lvl1pPr>
          </a:lstStyle>
          <a:p>
            <a:r>
              <a:rPr lang="zh-CN" altLang="en-US" dirty="0"/>
              <a:t>单击此处编辑母版标题样式</a:t>
            </a:r>
            <a:endParaRPr lang="en-GB" dirty="0"/>
          </a:p>
        </p:txBody>
      </p:sp>
      <p:sp>
        <p:nvSpPr>
          <p:cNvPr id="3" name="Content Placeholder 2"/>
          <p:cNvSpPr>
            <a:spLocks noGrp="1"/>
          </p:cNvSpPr>
          <p:nvPr>
            <p:ph idx="1"/>
          </p:nvPr>
        </p:nvSpPr>
        <p:spPr/>
        <p:txBody>
          <a:bodyPr/>
          <a:lstStyle>
            <a:lvl1pPr>
              <a:defRPr>
                <a:solidFill>
                  <a:srgbClr val="414141"/>
                </a:solidFill>
                <a:latin typeface="Raleway-v4020" pitchFamily="50" charset="-18"/>
              </a:defRPr>
            </a:lvl1pPr>
            <a:lvl2pPr>
              <a:defRPr>
                <a:solidFill>
                  <a:srgbClr val="414141"/>
                </a:solidFill>
                <a:latin typeface="Raleway-v4020" pitchFamily="50" charset="-18"/>
              </a:defRPr>
            </a:lvl2pPr>
            <a:lvl3pPr>
              <a:defRPr>
                <a:solidFill>
                  <a:srgbClr val="414141"/>
                </a:solidFill>
                <a:latin typeface="Raleway-v4020" pitchFamily="50" charset="-18"/>
              </a:defRPr>
            </a:lvl3pPr>
            <a:lvl4pPr>
              <a:defRPr>
                <a:solidFill>
                  <a:srgbClr val="414141"/>
                </a:solidFill>
                <a:latin typeface="Raleway-v4020" pitchFamily="50" charset="-18"/>
              </a:defRPr>
            </a:lvl4pPr>
            <a:lvl5pPr>
              <a:defRPr>
                <a:solidFill>
                  <a:srgbClr val="414141"/>
                </a:solidFill>
                <a:latin typeface="Raleway-v4020" pitchFamily="50" charset="-18"/>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GB" dirty="0"/>
          </a:p>
        </p:txBody>
      </p:sp>
      <p:sp>
        <p:nvSpPr>
          <p:cNvPr id="4" name="Date Placeholder 3"/>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7D84E-0E76-444F-8C2F-83F1D9BD0C6E}" type="slidenum">
              <a:rPr lang="en-GB" smtClean="0"/>
              <a:pPr/>
              <a:t>‹#›</a:t>
            </a:fld>
            <a:endParaRPr lang="en-GB"/>
          </a:p>
        </p:txBody>
      </p:sp>
      <p:sp>
        <p:nvSpPr>
          <p:cNvPr id="7"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309158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solidFill>
                  <a:srgbClr val="006EBE"/>
                </a:solidFill>
                <a:latin typeface="Raleway-v4020 Thin" pitchFamily="50" charset="-18"/>
              </a:defRPr>
            </a:lvl1pPr>
          </a:lstStyle>
          <a:p>
            <a:r>
              <a:rPr lang="zh-CN" altLang="en-US"/>
              <a:t>单击此处编辑母版标题样式</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414141"/>
                </a:solidFill>
                <a:latin typeface="Raleway-v4020 Black" pitchFamily="50" charset="-1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Date Placeholder 3"/>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7D84E-0E76-444F-8C2F-83F1D9BD0C6E}" type="slidenum">
              <a:rPr lang="en-GB" smtClean="0"/>
              <a:pPr/>
              <a:t>‹#›</a:t>
            </a:fld>
            <a:endParaRPr lang="en-GB"/>
          </a:p>
        </p:txBody>
      </p:sp>
      <p:sp>
        <p:nvSpPr>
          <p:cNvPr id="8"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275556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EBE"/>
                </a:solidFill>
                <a:latin typeface="Raleway-v4020 Thin" pitchFamily="50" charset="-18"/>
              </a:defRPr>
            </a:lvl1pPr>
          </a:lstStyle>
          <a:p>
            <a:r>
              <a:rPr lang="zh-CN" altLang="en-US"/>
              <a:t>单击此处编辑母版标题样式</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sz="2800">
                <a:solidFill>
                  <a:srgbClr val="414141"/>
                </a:solidFill>
                <a:latin typeface="Raleway-v4020" pitchFamily="50" charset="-18"/>
              </a:defRPr>
            </a:lvl1pPr>
            <a:lvl2pPr>
              <a:defRPr sz="2400">
                <a:solidFill>
                  <a:srgbClr val="414141"/>
                </a:solidFill>
                <a:latin typeface="Raleway-v4020" pitchFamily="50" charset="-18"/>
              </a:defRPr>
            </a:lvl2pPr>
            <a:lvl3pPr>
              <a:defRPr sz="2000">
                <a:solidFill>
                  <a:srgbClr val="414141"/>
                </a:solidFill>
                <a:latin typeface="Raleway-v4020" pitchFamily="50" charset="-18"/>
              </a:defRPr>
            </a:lvl3pPr>
            <a:lvl4pPr>
              <a:defRPr sz="1800">
                <a:solidFill>
                  <a:srgbClr val="414141"/>
                </a:solidFill>
                <a:latin typeface="Raleway-v4020" pitchFamily="50" charset="-18"/>
              </a:defRPr>
            </a:lvl4pPr>
            <a:lvl5pPr>
              <a:defRPr sz="1800">
                <a:solidFill>
                  <a:srgbClr val="414141"/>
                </a:solidFill>
                <a:latin typeface="Raleway-v4020" pitchFamily="50" charset="-18"/>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2800">
                <a:solidFill>
                  <a:srgbClr val="414141"/>
                </a:solidFill>
                <a:latin typeface="Raleway-v4020" pitchFamily="50" charset="-18"/>
              </a:defRPr>
            </a:lvl1pPr>
            <a:lvl2pPr>
              <a:defRPr sz="2400">
                <a:solidFill>
                  <a:srgbClr val="414141"/>
                </a:solidFill>
                <a:latin typeface="Raleway-v4020" pitchFamily="50" charset="-18"/>
              </a:defRPr>
            </a:lvl2pPr>
            <a:lvl3pPr>
              <a:defRPr sz="2000">
                <a:solidFill>
                  <a:srgbClr val="414141"/>
                </a:solidFill>
                <a:latin typeface="Raleway-v4020" pitchFamily="50" charset="-18"/>
              </a:defRPr>
            </a:lvl3pPr>
            <a:lvl4pPr>
              <a:defRPr sz="1800">
                <a:solidFill>
                  <a:srgbClr val="414141"/>
                </a:solidFill>
                <a:latin typeface="Raleway-v4020" pitchFamily="50" charset="-18"/>
              </a:defRPr>
            </a:lvl4pPr>
            <a:lvl5pPr>
              <a:defRPr sz="1800">
                <a:solidFill>
                  <a:srgbClr val="414141"/>
                </a:solidFill>
                <a:latin typeface="Raleway-v4020" pitchFamily="50" charset="-18"/>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5" name="Date Placeholder 4"/>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7D84E-0E76-444F-8C2F-83F1D9BD0C6E}" type="slidenum">
              <a:rPr lang="en-GB" smtClean="0"/>
              <a:pPr/>
              <a:t>‹#›</a:t>
            </a:fld>
            <a:endParaRPr lang="en-GB"/>
          </a:p>
        </p:txBody>
      </p:sp>
      <p:sp>
        <p:nvSpPr>
          <p:cNvPr id="9"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289537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lvl1pPr>
              <a:defRPr>
                <a:solidFill>
                  <a:srgbClr val="006EBE"/>
                </a:solidFill>
                <a:latin typeface="Raleway-v4020 Thin" pitchFamily="50" charset="-18"/>
              </a:defRPr>
            </a:lvl1pPr>
          </a:lstStyle>
          <a:p>
            <a:r>
              <a:rPr lang="zh-CN" altLang="en-US"/>
              <a:t>单击此处编辑母版标题样式</a:t>
            </a:r>
            <a:endParaRPr lang="en-GB" dirty="0"/>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solidFill>
                  <a:srgbClr val="414141"/>
                </a:solidFill>
                <a:latin typeface="Raleway-v4020 Black" pitchFamily="50"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1850" y="2193925"/>
            <a:ext cx="5156200" cy="3978275"/>
          </a:xfrm>
        </p:spPr>
        <p:txBody>
          <a:bodyPr/>
          <a:lstStyle>
            <a:lvl1pPr>
              <a:defRPr sz="2400">
                <a:solidFill>
                  <a:srgbClr val="414141"/>
                </a:solidFill>
                <a:latin typeface="Raleway-v4020" pitchFamily="50" charset="-18"/>
              </a:defRPr>
            </a:lvl1pPr>
            <a:lvl2pPr>
              <a:defRPr sz="2000">
                <a:solidFill>
                  <a:srgbClr val="414141"/>
                </a:solidFill>
                <a:latin typeface="Raleway-v4020" pitchFamily="50" charset="-18"/>
              </a:defRPr>
            </a:lvl2pPr>
            <a:lvl3pPr>
              <a:defRPr sz="1800">
                <a:solidFill>
                  <a:srgbClr val="414141"/>
                </a:solidFill>
                <a:latin typeface="Raleway-v4020" pitchFamily="50" charset="-18"/>
              </a:defRPr>
            </a:lvl3pPr>
            <a:lvl4pPr>
              <a:defRPr sz="1600">
                <a:solidFill>
                  <a:srgbClr val="414141"/>
                </a:solidFill>
                <a:latin typeface="Raleway-v4020" pitchFamily="50" charset="-18"/>
              </a:defRPr>
            </a:lvl4pPr>
            <a:lvl5pPr>
              <a:defRPr sz="1600">
                <a:solidFill>
                  <a:srgbClr val="414141"/>
                </a:solidFill>
                <a:latin typeface="Raleway-v4020" pitchFamily="50" charset="-18"/>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solidFill>
                  <a:srgbClr val="414141"/>
                </a:solidFill>
                <a:latin typeface="Raleway-v4020 Black" pitchFamily="50"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89663" y="2193925"/>
            <a:ext cx="5157787" cy="3978275"/>
          </a:xfrm>
        </p:spPr>
        <p:txBody>
          <a:bodyPr/>
          <a:lstStyle>
            <a:lvl1pPr>
              <a:defRPr sz="2400">
                <a:solidFill>
                  <a:srgbClr val="414141"/>
                </a:solidFill>
                <a:latin typeface="Raleway-v4020" pitchFamily="50" charset="-18"/>
              </a:defRPr>
            </a:lvl1pPr>
            <a:lvl2pPr>
              <a:defRPr sz="2000">
                <a:solidFill>
                  <a:srgbClr val="414141"/>
                </a:solidFill>
                <a:latin typeface="Raleway-v4020" pitchFamily="50" charset="-18"/>
              </a:defRPr>
            </a:lvl2pPr>
            <a:lvl3pPr>
              <a:defRPr sz="1800">
                <a:solidFill>
                  <a:srgbClr val="414141"/>
                </a:solidFill>
                <a:latin typeface="Raleway-v4020" pitchFamily="50" charset="-18"/>
              </a:defRPr>
            </a:lvl3pPr>
            <a:lvl4pPr>
              <a:defRPr sz="1600">
                <a:solidFill>
                  <a:srgbClr val="414141"/>
                </a:solidFill>
                <a:latin typeface="Raleway-v4020" pitchFamily="50" charset="-18"/>
              </a:defRPr>
            </a:lvl4pPr>
            <a:lvl5pPr>
              <a:defRPr sz="1600">
                <a:solidFill>
                  <a:srgbClr val="414141"/>
                </a:solidFill>
                <a:latin typeface="Raleway-v4020" pitchFamily="50" charset="-18"/>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7" name="Date Placeholder 6"/>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D7D84E-0E76-444F-8C2F-83F1D9BD0C6E}" type="slidenum">
              <a:rPr lang="en-GB" smtClean="0"/>
              <a:pPr/>
              <a:t>‹#›</a:t>
            </a:fld>
            <a:endParaRPr lang="en-GB"/>
          </a:p>
        </p:txBody>
      </p:sp>
      <p:sp>
        <p:nvSpPr>
          <p:cNvPr id="11"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424423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EBE"/>
                </a:solidFill>
                <a:latin typeface="Raleway-v4020 Thin" pitchFamily="50" charset="-18"/>
              </a:defRPr>
            </a:lvl1pPr>
          </a:lstStyle>
          <a:p>
            <a:r>
              <a:rPr lang="zh-CN" altLang="en-US"/>
              <a:t>单击此处编辑母版标题样式</a:t>
            </a:r>
            <a:endParaRPr lang="en-GB" dirty="0"/>
          </a:p>
        </p:txBody>
      </p:sp>
      <p:sp>
        <p:nvSpPr>
          <p:cNvPr id="3" name="Date Placeholder 2"/>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D7D84E-0E76-444F-8C2F-83F1D9BD0C6E}" type="slidenum">
              <a:rPr lang="en-GB" smtClean="0"/>
              <a:pPr/>
              <a:t>‹#›</a:t>
            </a:fld>
            <a:endParaRPr lang="en-GB"/>
          </a:p>
        </p:txBody>
      </p:sp>
      <p:sp>
        <p:nvSpPr>
          <p:cNvPr id="7"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26750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D7D84E-0E76-444F-8C2F-83F1D9BD0C6E}" type="slidenum">
              <a:rPr lang="en-GB" smtClean="0"/>
              <a:pPr/>
              <a:t>‹#›</a:t>
            </a:fld>
            <a:endParaRPr lang="en-GB"/>
          </a:p>
        </p:txBody>
      </p:sp>
      <p:sp>
        <p:nvSpPr>
          <p:cNvPr id="6"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90966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6EBE"/>
                </a:solidFill>
                <a:latin typeface="Raleway-v4020 Thin" pitchFamily="50" charset="-18"/>
              </a:defRPr>
            </a:lvl1pPr>
          </a:lstStyle>
          <a:p>
            <a:r>
              <a:rPr lang="zh-CN" altLang="en-US"/>
              <a:t>单击此处编辑母版标题样式</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solidFill>
                  <a:srgbClr val="414141"/>
                </a:solidFill>
                <a:latin typeface="Raleway-v4020" pitchFamily="50" charset="-18"/>
              </a:defRPr>
            </a:lvl1pPr>
            <a:lvl2pPr>
              <a:defRPr sz="2800">
                <a:solidFill>
                  <a:srgbClr val="414141"/>
                </a:solidFill>
                <a:latin typeface="Raleway-v4020" pitchFamily="50" charset="-18"/>
              </a:defRPr>
            </a:lvl2pPr>
            <a:lvl3pPr>
              <a:defRPr sz="2400">
                <a:solidFill>
                  <a:srgbClr val="414141"/>
                </a:solidFill>
                <a:latin typeface="Raleway-v4020" pitchFamily="50" charset="-18"/>
              </a:defRPr>
            </a:lvl3pPr>
            <a:lvl4pPr>
              <a:defRPr sz="2000">
                <a:solidFill>
                  <a:srgbClr val="414141"/>
                </a:solidFill>
                <a:latin typeface="Raleway-v4020" pitchFamily="50" charset="-18"/>
              </a:defRPr>
            </a:lvl4pPr>
            <a:lvl5pPr>
              <a:defRPr sz="2000">
                <a:solidFill>
                  <a:srgbClr val="414141"/>
                </a:solidFill>
                <a:latin typeface="Raleway-v4020" pitchFamily="50" charset="-18"/>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solidFill>
                  <a:srgbClr val="414141"/>
                </a:solidFill>
                <a:latin typeface="Raleway-v4020" pitchFamily="50" charset="-1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7D84E-0E76-444F-8C2F-83F1D9BD0C6E}" type="slidenum">
              <a:rPr lang="en-GB" smtClean="0"/>
              <a:pPr/>
              <a:t>‹#›</a:t>
            </a:fld>
            <a:endParaRPr lang="en-GB"/>
          </a:p>
        </p:txBody>
      </p:sp>
      <p:sp>
        <p:nvSpPr>
          <p:cNvPr id="9"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344033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6EBE"/>
                </a:solidFill>
                <a:latin typeface="Raleway-v4020 Thin" pitchFamily="50" charset="-18"/>
              </a:defRPr>
            </a:lvl1pPr>
          </a:lstStyle>
          <a:p>
            <a:r>
              <a:rPr lang="zh-CN" altLang="en-US"/>
              <a:t>单击此处编辑母版标题样式</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Raleway-v4020" pitchFamily="50" charset="-1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GB"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solidFill>
                  <a:srgbClr val="414141"/>
                </a:solidFill>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F669CD5-EC14-4DE5-86A6-D9133CD12038}" type="datetimeFigureOut">
              <a:rPr lang="en-GB" smtClean="0"/>
              <a:pPr/>
              <a:t>15/10/2017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7D84E-0E76-444F-8C2F-83F1D9BD0C6E}" type="slidenum">
              <a:rPr lang="en-GB" smtClean="0"/>
              <a:pPr/>
              <a:t>‹#›</a:t>
            </a:fld>
            <a:endParaRPr lang="en-GB"/>
          </a:p>
        </p:txBody>
      </p:sp>
      <p:sp>
        <p:nvSpPr>
          <p:cNvPr id="9" name="TextBox 7"/>
          <p:cNvSpPr txBox="1"/>
          <p:nvPr userDrawn="1"/>
        </p:nvSpPr>
        <p:spPr>
          <a:xfrm>
            <a:off x="9539139" y="6156593"/>
            <a:ext cx="1885453" cy="584775"/>
          </a:xfrm>
          <a:prstGeom prst="rect">
            <a:avLst/>
          </a:prstGeom>
          <a:noFill/>
        </p:spPr>
        <p:txBody>
          <a:bodyPr wrap="none" rtlCol="0">
            <a:spAutoFit/>
          </a:bodyPr>
          <a:lstStyle/>
          <a:p>
            <a:r>
              <a:rPr lang="en-US" sz="3200" b="1" i="1" dirty="0" err="1">
                <a:solidFill>
                  <a:srgbClr val="006EBE"/>
                </a:solidFill>
                <a:latin typeface="Arial Narrow" panose="020B0606020202030204" pitchFamily="34" charset="0"/>
              </a:rPr>
              <a:t>NobleProg</a:t>
            </a:r>
            <a:endParaRPr lang="en-GB" sz="3200" b="1" i="1" dirty="0">
              <a:solidFill>
                <a:srgbClr val="006EBE"/>
              </a:solidFill>
              <a:latin typeface="Arial Narrow" panose="020B0606020202030204" pitchFamily="34" charset="0"/>
            </a:endParaRPr>
          </a:p>
        </p:txBody>
      </p:sp>
    </p:spTree>
    <p:extLst>
      <p:ext uri="{BB962C8B-B14F-4D97-AF65-F5344CB8AC3E}">
        <p14:creationId xmlns:p14="http://schemas.microsoft.com/office/powerpoint/2010/main" val="80057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GB" dirty="0"/>
          </a:p>
        </p:txBody>
      </p:sp>
      <p:sp>
        <p:nvSpPr>
          <p:cNvPr id="4" name="Date Placeholder 3"/>
          <p:cNvSpPr>
            <a:spLocks noGrp="1"/>
          </p:cNvSpPr>
          <p:nvPr>
            <p:ph type="dt" sz="half" idx="2"/>
          </p:nvPr>
        </p:nvSpPr>
        <p:spPr>
          <a:xfrm>
            <a:off x="911424" y="6356350"/>
            <a:ext cx="922867" cy="365125"/>
          </a:xfrm>
          <a:prstGeom prst="rect">
            <a:avLst/>
          </a:prstGeom>
        </p:spPr>
        <p:txBody>
          <a:bodyPr vert="horz" lIns="91440" tIns="45720" rIns="91440" bIns="45720" rtlCol="0" anchor="ctr"/>
          <a:lstStyle>
            <a:lvl1pPr algn="l">
              <a:defRPr sz="900">
                <a:solidFill>
                  <a:srgbClr val="414141"/>
                </a:solidFill>
                <a:latin typeface="Raleway-v4020" pitchFamily="50" charset="-18"/>
              </a:defRPr>
            </a:lvl1pPr>
          </a:lstStyle>
          <a:p>
            <a:fld id="{BF669CD5-EC14-4DE5-86A6-D9133CD12038}" type="datetimeFigureOut">
              <a:rPr lang="en-GB" smtClean="0"/>
              <a:pPr/>
              <a:t>15/10/2017</a:t>
            </a:fld>
            <a:endParaRPr lang="en-GB" dirty="0"/>
          </a:p>
        </p:txBody>
      </p:sp>
      <p:sp>
        <p:nvSpPr>
          <p:cNvPr id="5" name="Footer Placeholder 4"/>
          <p:cNvSpPr>
            <a:spLocks noGrp="1"/>
          </p:cNvSpPr>
          <p:nvPr>
            <p:ph type="ftr" sz="quarter" idx="3"/>
          </p:nvPr>
        </p:nvSpPr>
        <p:spPr>
          <a:xfrm>
            <a:off x="1915242" y="6356350"/>
            <a:ext cx="2895600" cy="365125"/>
          </a:xfrm>
          <a:prstGeom prst="rect">
            <a:avLst/>
          </a:prstGeom>
        </p:spPr>
        <p:txBody>
          <a:bodyPr vert="horz" lIns="91440" tIns="45720" rIns="91440" bIns="45720" rtlCol="0" anchor="ctr"/>
          <a:lstStyle>
            <a:lvl1pPr algn="ctr">
              <a:defRPr sz="900">
                <a:solidFill>
                  <a:srgbClr val="414141"/>
                </a:solidFill>
                <a:latin typeface="Raleway-v4020" pitchFamily="50" charset="-18"/>
              </a:defRPr>
            </a:lvl1pPr>
          </a:lstStyle>
          <a:p>
            <a:r>
              <a:rPr lang="en-US" dirty="0"/>
              <a:t>Footer</a:t>
            </a:r>
            <a:endParaRPr lang="en-GB" dirty="0"/>
          </a:p>
        </p:txBody>
      </p:sp>
      <p:sp>
        <p:nvSpPr>
          <p:cNvPr id="6" name="Slide Number Placeholder 5"/>
          <p:cNvSpPr>
            <a:spLocks noGrp="1"/>
          </p:cNvSpPr>
          <p:nvPr>
            <p:ph type="sldNum" sz="quarter" idx="4"/>
          </p:nvPr>
        </p:nvSpPr>
        <p:spPr>
          <a:xfrm>
            <a:off x="261431" y="6356350"/>
            <a:ext cx="577985" cy="365125"/>
          </a:xfrm>
          <a:prstGeom prst="rect">
            <a:avLst/>
          </a:prstGeom>
        </p:spPr>
        <p:txBody>
          <a:bodyPr vert="horz" lIns="91440" tIns="45720" rIns="91440" bIns="45720" rtlCol="0" anchor="ctr"/>
          <a:lstStyle>
            <a:lvl1pPr algn="r">
              <a:defRPr sz="1400">
                <a:solidFill>
                  <a:srgbClr val="006EBE"/>
                </a:solidFill>
                <a:latin typeface="Raleway-v4020" pitchFamily="50" charset="-18"/>
                <a:ea typeface="Adobe Fan Heiti Std B" panose="020B0700000000000000" pitchFamily="34" charset="-128"/>
              </a:defRPr>
            </a:lvl1pPr>
          </a:lstStyle>
          <a:p>
            <a:fld id="{6DD7D84E-0E76-444F-8C2F-83F1D9BD0C6E}" type="slidenum">
              <a:rPr lang="en-GB" smtClean="0"/>
              <a:pPr/>
              <a:t>‹#›</a:t>
            </a:fld>
            <a:endParaRPr lang="en-GB" dirty="0"/>
          </a:p>
        </p:txBody>
      </p:sp>
      <p:sp>
        <p:nvSpPr>
          <p:cNvPr id="9" name="TextBox 8"/>
          <p:cNvSpPr txBox="1"/>
          <p:nvPr/>
        </p:nvSpPr>
        <p:spPr>
          <a:xfrm>
            <a:off x="5383410" y="6356350"/>
            <a:ext cx="1774012" cy="569387"/>
          </a:xfrm>
          <a:prstGeom prst="rect">
            <a:avLst/>
          </a:prstGeom>
          <a:noFill/>
        </p:spPr>
        <p:txBody>
          <a:bodyPr wrap="none" rtlCol="0">
            <a:spAutoFit/>
          </a:bodyPr>
          <a:lstStyle/>
          <a:p>
            <a:pPr algn="ctr"/>
            <a:r>
              <a:rPr lang="en-GB" sz="1000" b="1" dirty="0" err="1">
                <a:solidFill>
                  <a:srgbClr val="414141"/>
                </a:solidFill>
                <a:latin typeface="Raleway-v4020" pitchFamily="50" charset="-18"/>
                <a:ea typeface="Adobe Fan Heiti Std B" panose="020B0700000000000000" pitchFamily="34" charset="-128"/>
              </a:rPr>
              <a:t>NobleProg</a:t>
            </a:r>
            <a:r>
              <a:rPr lang="en-GB" sz="1000" b="1" dirty="0">
                <a:solidFill>
                  <a:srgbClr val="414141"/>
                </a:solidFill>
                <a:latin typeface="Raleway-v4020" pitchFamily="50" charset="-18"/>
                <a:ea typeface="Adobe Fan Heiti Std B" panose="020B0700000000000000" pitchFamily="34" charset="-128"/>
              </a:rPr>
              <a:t>®</a:t>
            </a:r>
            <a:r>
              <a:rPr lang="en-GB" sz="1000" dirty="0">
                <a:solidFill>
                  <a:srgbClr val="414141"/>
                </a:solidFill>
                <a:latin typeface="Raleway-v4020" pitchFamily="50" charset="-18"/>
                <a:ea typeface="Adobe Fan Heiti Std B" panose="020B0700000000000000" pitchFamily="34" charset="-128"/>
              </a:rPr>
              <a:t> Limited 201</a:t>
            </a:r>
            <a:r>
              <a:rPr lang="pl-PL" sz="1000" dirty="0">
                <a:solidFill>
                  <a:srgbClr val="414141"/>
                </a:solidFill>
                <a:latin typeface="Raleway-v4020" pitchFamily="50" charset="-18"/>
                <a:ea typeface="Adobe Fan Heiti Std B" panose="020B0700000000000000" pitchFamily="34" charset="-128"/>
              </a:rPr>
              <a:t>7</a:t>
            </a:r>
            <a:r>
              <a:rPr lang="en-GB" sz="1000" dirty="0">
                <a:solidFill>
                  <a:srgbClr val="414141"/>
                </a:solidFill>
                <a:latin typeface="Raleway-v4020" pitchFamily="50" charset="-18"/>
                <a:ea typeface="Adobe Fan Heiti Std B" panose="020B0700000000000000" pitchFamily="34" charset="-128"/>
              </a:rPr>
              <a:t> </a:t>
            </a:r>
          </a:p>
          <a:p>
            <a:pPr algn="ctr"/>
            <a:r>
              <a:rPr lang="en-GB" sz="1000" dirty="0">
                <a:solidFill>
                  <a:srgbClr val="414141"/>
                </a:solidFill>
                <a:latin typeface="Raleway-v4020" pitchFamily="50" charset="-18"/>
                <a:ea typeface="Adobe Fan Heiti Std B" panose="020B0700000000000000" pitchFamily="34" charset="-128"/>
              </a:rPr>
              <a:t>All Rights Reserved</a:t>
            </a:r>
          </a:p>
          <a:p>
            <a:endParaRPr lang="en-GB" sz="1100" dirty="0">
              <a:solidFill>
                <a:srgbClr val="414141"/>
              </a:solidFill>
              <a:latin typeface="Raleway-v4020" pitchFamily="50" charset="-18"/>
              <a:ea typeface="Adobe Fan Heiti Std B" panose="020B0700000000000000" pitchFamily="34" charset="-128"/>
            </a:endParaRPr>
          </a:p>
        </p:txBody>
      </p:sp>
    </p:spTree>
    <p:extLst>
      <p:ext uri="{BB962C8B-B14F-4D97-AF65-F5344CB8AC3E}">
        <p14:creationId xmlns:p14="http://schemas.microsoft.com/office/powerpoint/2010/main" val="406493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rgbClr val="006EBE"/>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41414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41414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41414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aggle.com/" TargetMode="External"/><Relationship Id="rId2" Type="http://schemas.openxmlformats.org/officeDocument/2006/relationships/hyperlink" Target="http://archive.ics.uci.edu/ml/index.php" TargetMode="External"/><Relationship Id="rId1" Type="http://schemas.openxmlformats.org/officeDocument/2006/relationships/slideLayout" Target="../slideLayouts/slideLayout2.xml"/><Relationship Id="rId4" Type="http://schemas.openxmlformats.org/officeDocument/2006/relationships/hyperlink" Target="https://www.data.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quantopian.com/" TargetMode="External"/><Relationship Id="rId2" Type="http://schemas.openxmlformats.org/officeDocument/2006/relationships/hyperlink" Target="https://www.quandl.com/" TargetMode="External"/><Relationship Id="rId1" Type="http://schemas.openxmlformats.org/officeDocument/2006/relationships/slideLayout" Target="../slideLayouts/slideLayout2.xml"/><Relationship Id="rId4" Type="http://schemas.openxmlformats.org/officeDocument/2006/relationships/hyperlink" Target="http://www.usfundamentals.com/download/"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oursera.org/learn/machine-learn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0.xml"/><Relationship Id="rId4" Type="http://schemas.openxmlformats.org/officeDocument/2006/relationships/diagramQuickStyle" Target="../diagrams/quickStyle3.xml"/><Relationship Id="rId9"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ocalhost:8888/notebooks/Day1/linear_demo.ipynb"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localhost:8888/notebooks/Day1/linear_demo.ipyn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5.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diagramColors" Target="../diagrams/colors50.xml"/><Relationship Id="rId4" Type="http://schemas.openxmlformats.org/officeDocument/2006/relationships/diagramQuickStyle" Target="../diagrams/quickStyle5.xml"/><Relationship Id="rId9" Type="http://schemas.openxmlformats.org/officeDocument/2006/relationships/diagramQuickStyle" Target="../diagrams/quickStyle50.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localhost:8888/notebooks/Day1/boston_house.ipynb"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b.stanford.edu/~hastie/Papers/ESLII.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76F1F-872C-4863-8C46-7E621E226B47}"/>
              </a:ext>
            </a:extLst>
          </p:cNvPr>
          <p:cNvSpPr>
            <a:spLocks noGrp="1"/>
          </p:cNvSpPr>
          <p:nvPr>
            <p:ph type="ctrTitle"/>
          </p:nvPr>
        </p:nvSpPr>
        <p:spPr/>
        <p:txBody>
          <a:bodyPr/>
          <a:lstStyle/>
          <a:p>
            <a:r>
              <a:rPr lang="en-US" altLang="zh-CN" dirty="0"/>
              <a:t>Machine Learning </a:t>
            </a:r>
            <a:r>
              <a:rPr lang="zh-CN" altLang="en-US" dirty="0"/>
              <a:t>基础</a:t>
            </a:r>
            <a:endParaRPr lang="en-US" dirty="0"/>
          </a:p>
        </p:txBody>
      </p:sp>
      <p:sp>
        <p:nvSpPr>
          <p:cNvPr id="3" name="副标题 2">
            <a:extLst>
              <a:ext uri="{FF2B5EF4-FFF2-40B4-BE49-F238E27FC236}">
                <a16:creationId xmlns:a16="http://schemas.microsoft.com/office/drawing/2014/main" id="{A80DE034-2A0A-47F7-B352-89EEE18CC971}"/>
              </a:ext>
            </a:extLst>
          </p:cNvPr>
          <p:cNvSpPr>
            <a:spLocks noGrp="1"/>
          </p:cNvSpPr>
          <p:nvPr>
            <p:ph type="subTitle" idx="1"/>
          </p:nvPr>
        </p:nvSpPr>
        <p:spPr/>
        <p:txBody>
          <a:bodyPr/>
          <a:lstStyle/>
          <a:p>
            <a:r>
              <a:rPr lang="en-US" altLang="zh-CN" dirty="0"/>
              <a:t>Day 1 </a:t>
            </a:r>
          </a:p>
          <a:p>
            <a:r>
              <a:rPr lang="zh-CN" altLang="en-US" dirty="0"/>
              <a:t>周伟光</a:t>
            </a:r>
          </a:p>
          <a:p>
            <a:endParaRPr lang="en-US" dirty="0"/>
          </a:p>
        </p:txBody>
      </p:sp>
    </p:spTree>
    <p:extLst>
      <p:ext uri="{BB962C8B-B14F-4D97-AF65-F5344CB8AC3E}">
        <p14:creationId xmlns:p14="http://schemas.microsoft.com/office/powerpoint/2010/main" val="246740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D5CA3-3E6B-4A85-8220-5DFB0F5693F2}"/>
              </a:ext>
            </a:extLst>
          </p:cNvPr>
          <p:cNvSpPr>
            <a:spLocks noGrp="1"/>
          </p:cNvSpPr>
          <p:nvPr>
            <p:ph type="title"/>
          </p:nvPr>
        </p:nvSpPr>
        <p:spPr/>
        <p:txBody>
          <a:bodyPr/>
          <a:lstStyle/>
          <a:p>
            <a:r>
              <a:rPr lang="zh-CN" altLang="en-US" dirty="0"/>
              <a:t>推荐学习资料 </a:t>
            </a:r>
            <a:r>
              <a:rPr lang="en-US" altLang="zh-CN" dirty="0"/>
              <a:t>– </a:t>
            </a:r>
            <a:r>
              <a:rPr lang="zh-CN" altLang="en-US" dirty="0"/>
              <a:t>数据集</a:t>
            </a:r>
            <a:endParaRPr lang="en-US" dirty="0"/>
          </a:p>
        </p:txBody>
      </p:sp>
      <p:sp>
        <p:nvSpPr>
          <p:cNvPr id="3" name="内容占位符 2">
            <a:extLst>
              <a:ext uri="{FF2B5EF4-FFF2-40B4-BE49-F238E27FC236}">
                <a16:creationId xmlns:a16="http://schemas.microsoft.com/office/drawing/2014/main" id="{E6D80096-FE95-4DBF-974F-5C7E995FE15D}"/>
              </a:ext>
            </a:extLst>
          </p:cNvPr>
          <p:cNvSpPr>
            <a:spLocks noGrp="1"/>
          </p:cNvSpPr>
          <p:nvPr>
            <p:ph idx="1"/>
          </p:nvPr>
        </p:nvSpPr>
        <p:spPr/>
        <p:txBody>
          <a:bodyPr/>
          <a:lstStyle/>
          <a:p>
            <a:r>
              <a:rPr lang="en-US" dirty="0"/>
              <a:t>UCI</a:t>
            </a:r>
            <a:r>
              <a:rPr lang="zh-CN" altLang="en-US" dirty="0"/>
              <a:t>机器学习库</a:t>
            </a:r>
            <a:r>
              <a:rPr lang="en-US" dirty="0"/>
              <a:t>——350</a:t>
            </a:r>
            <a:r>
              <a:rPr lang="zh-CN" altLang="en-US" dirty="0"/>
              <a:t>多个可检索数据集，几乎涵盖每一个主题。</a:t>
            </a:r>
            <a:endParaRPr lang="en-US" dirty="0"/>
          </a:p>
          <a:p>
            <a:pPr lvl="1"/>
            <a:r>
              <a:rPr lang="en-US" u="sng" dirty="0">
                <a:hlinkClick r:id="rId2"/>
              </a:rPr>
              <a:t>http://archive.ics.uci.edu/ml/index.php</a:t>
            </a:r>
            <a:endParaRPr lang="en-US" dirty="0"/>
          </a:p>
          <a:p>
            <a:r>
              <a:rPr lang="en-US" dirty="0"/>
              <a:t>Kaggle</a:t>
            </a:r>
            <a:r>
              <a:rPr lang="zh-CN" altLang="en-US" dirty="0"/>
              <a:t>数据集</a:t>
            </a:r>
            <a:r>
              <a:rPr lang="en-US" dirty="0"/>
              <a:t>——Kaggle</a:t>
            </a:r>
            <a:r>
              <a:rPr lang="zh-CN" altLang="en-US" dirty="0"/>
              <a:t>社区上的</a:t>
            </a:r>
            <a:r>
              <a:rPr lang="en-US" dirty="0"/>
              <a:t>100</a:t>
            </a:r>
            <a:r>
              <a:rPr lang="zh-CN" altLang="en-US" dirty="0"/>
              <a:t>多个数据集。</a:t>
            </a:r>
            <a:endParaRPr lang="en-US" altLang="zh-CN" dirty="0"/>
          </a:p>
          <a:p>
            <a:pPr lvl="1"/>
            <a:r>
              <a:rPr lang="en-US" u="sng" dirty="0">
                <a:hlinkClick r:id="rId3"/>
              </a:rPr>
              <a:t>https://www.kaggle.com/</a:t>
            </a:r>
            <a:endParaRPr lang="en-US" u="sng" dirty="0"/>
          </a:p>
          <a:p>
            <a:pPr lvl="1"/>
            <a:r>
              <a:rPr lang="en-US" altLang="zh-CN" dirty="0"/>
              <a:t>Kaggle</a:t>
            </a:r>
            <a:r>
              <a:rPr lang="zh-CN" altLang="en-US" dirty="0"/>
              <a:t>同时组织机器学习比赛</a:t>
            </a:r>
            <a:endParaRPr lang="en-US" altLang="zh-CN" dirty="0"/>
          </a:p>
          <a:p>
            <a:pPr lvl="1"/>
            <a:r>
              <a:rPr lang="zh-CN" altLang="en-US" dirty="0"/>
              <a:t>比赛成绩可以作为找工作的敲门砖</a:t>
            </a:r>
            <a:endParaRPr lang="en-US" dirty="0"/>
          </a:p>
          <a:p>
            <a:r>
              <a:rPr lang="en-US" dirty="0"/>
              <a:t>Data.gov——</a:t>
            </a:r>
            <a:r>
              <a:rPr lang="zh-CN" altLang="en-US" dirty="0"/>
              <a:t>由美国政府发布的开放数据集。</a:t>
            </a:r>
            <a:endParaRPr lang="en-US" dirty="0"/>
          </a:p>
          <a:p>
            <a:pPr lvl="1"/>
            <a:r>
              <a:rPr lang="en-US" u="sng" dirty="0">
                <a:hlinkClick r:id="rId4"/>
              </a:rPr>
              <a:t>https://www.data.gov/</a:t>
            </a:r>
            <a:endParaRPr lang="en-US" dirty="0"/>
          </a:p>
          <a:p>
            <a:endParaRPr lang="en-US" dirty="0"/>
          </a:p>
        </p:txBody>
      </p:sp>
    </p:spTree>
    <p:extLst>
      <p:ext uri="{BB962C8B-B14F-4D97-AF65-F5344CB8AC3E}">
        <p14:creationId xmlns:p14="http://schemas.microsoft.com/office/powerpoint/2010/main" val="317495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712D3-4104-4DB8-9BBB-71856AB36745}"/>
              </a:ext>
            </a:extLst>
          </p:cNvPr>
          <p:cNvSpPr>
            <a:spLocks noGrp="1"/>
          </p:cNvSpPr>
          <p:nvPr>
            <p:ph type="title"/>
          </p:nvPr>
        </p:nvSpPr>
        <p:spPr/>
        <p:txBody>
          <a:bodyPr/>
          <a:lstStyle/>
          <a:p>
            <a:r>
              <a:rPr lang="zh-CN" altLang="en-US" dirty="0"/>
              <a:t>推荐学习资料 </a:t>
            </a:r>
            <a:r>
              <a:rPr lang="en-US" altLang="zh-CN" dirty="0"/>
              <a:t>– </a:t>
            </a:r>
            <a:r>
              <a:rPr lang="zh-CN" altLang="en-US" dirty="0"/>
              <a:t>金融数据集</a:t>
            </a:r>
            <a:endParaRPr lang="en-US" dirty="0"/>
          </a:p>
        </p:txBody>
      </p:sp>
      <p:sp>
        <p:nvSpPr>
          <p:cNvPr id="3" name="内容占位符 2">
            <a:extLst>
              <a:ext uri="{FF2B5EF4-FFF2-40B4-BE49-F238E27FC236}">
                <a16:creationId xmlns:a16="http://schemas.microsoft.com/office/drawing/2014/main" id="{DC0753EB-A902-4D8B-B6A6-86E7E977649A}"/>
              </a:ext>
            </a:extLst>
          </p:cNvPr>
          <p:cNvSpPr>
            <a:spLocks noGrp="1"/>
          </p:cNvSpPr>
          <p:nvPr>
            <p:ph idx="1"/>
          </p:nvPr>
        </p:nvSpPr>
        <p:spPr/>
        <p:txBody>
          <a:bodyPr/>
          <a:lstStyle/>
          <a:p>
            <a:r>
              <a:rPr lang="en-US" dirty="0" err="1"/>
              <a:t>Quandl</a:t>
            </a:r>
            <a:r>
              <a:rPr lang="en-US" dirty="0"/>
              <a:t>——</a:t>
            </a:r>
            <a:r>
              <a:rPr lang="zh-CN" altLang="en-US" dirty="0"/>
              <a:t>数据市场，提供免费的金融和经济数据。</a:t>
            </a:r>
            <a:endParaRPr lang="en-US" dirty="0"/>
          </a:p>
          <a:p>
            <a:pPr lvl="1"/>
            <a:r>
              <a:rPr lang="en-US" u="sng" dirty="0">
                <a:hlinkClick r:id="rId2"/>
              </a:rPr>
              <a:t>https://www.quandl.com/</a:t>
            </a:r>
            <a:endParaRPr lang="en-US" dirty="0"/>
          </a:p>
          <a:p>
            <a:r>
              <a:rPr lang="en-US" dirty="0" err="1"/>
              <a:t>Quantopian</a:t>
            </a:r>
            <a:r>
              <a:rPr lang="en-US" dirty="0"/>
              <a:t>——</a:t>
            </a:r>
            <a:r>
              <a:rPr lang="zh-CN" altLang="en-US" dirty="0"/>
              <a:t>定量金融社区，开发交易算法</a:t>
            </a:r>
            <a:endParaRPr lang="en-US" dirty="0"/>
          </a:p>
          <a:p>
            <a:pPr lvl="1"/>
            <a:r>
              <a:rPr lang="en-US" dirty="0">
                <a:hlinkClick r:id="rId3"/>
              </a:rPr>
              <a:t>https://www.quantopian.com</a:t>
            </a:r>
            <a:endParaRPr lang="en-US" dirty="0"/>
          </a:p>
          <a:p>
            <a:r>
              <a:rPr lang="zh-CN" altLang="en-US" dirty="0"/>
              <a:t>美国基础档案文件</a:t>
            </a:r>
            <a:r>
              <a:rPr lang="en-US" altLang="zh-CN" dirty="0"/>
              <a:t>——</a:t>
            </a:r>
            <a:r>
              <a:rPr lang="en-US" dirty="0"/>
              <a:t>5000</a:t>
            </a:r>
            <a:r>
              <a:rPr lang="zh-CN" altLang="en-US" dirty="0"/>
              <a:t>多家美国公司</a:t>
            </a:r>
            <a:r>
              <a:rPr lang="en-US" dirty="0"/>
              <a:t>5</a:t>
            </a:r>
            <a:r>
              <a:rPr lang="zh-CN" altLang="en-US" dirty="0"/>
              <a:t>年的基本数据。</a:t>
            </a:r>
            <a:endParaRPr lang="en-US" dirty="0"/>
          </a:p>
          <a:p>
            <a:pPr lvl="1"/>
            <a:r>
              <a:rPr lang="en-US" u="sng" dirty="0">
                <a:hlinkClick r:id="rId4"/>
              </a:rPr>
              <a:t>http://www.usfundamentals.com/download/</a:t>
            </a:r>
            <a:endParaRPr lang="en-US" dirty="0"/>
          </a:p>
          <a:p>
            <a:endParaRPr lang="en-US" dirty="0"/>
          </a:p>
        </p:txBody>
      </p:sp>
    </p:spTree>
    <p:extLst>
      <p:ext uri="{BB962C8B-B14F-4D97-AF65-F5344CB8AC3E}">
        <p14:creationId xmlns:p14="http://schemas.microsoft.com/office/powerpoint/2010/main" val="315284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EF916-B9BE-4F3C-BFE0-7D8051E6C8AC}"/>
              </a:ext>
            </a:extLst>
          </p:cNvPr>
          <p:cNvSpPr>
            <a:spLocks noGrp="1"/>
          </p:cNvSpPr>
          <p:nvPr>
            <p:ph type="title"/>
          </p:nvPr>
        </p:nvSpPr>
        <p:spPr/>
        <p:txBody>
          <a:bodyPr/>
          <a:lstStyle/>
          <a:p>
            <a:r>
              <a:rPr lang="zh-CN" altLang="en-US" dirty="0"/>
              <a:t>推荐学习资料 </a:t>
            </a:r>
            <a:r>
              <a:rPr lang="en-US" altLang="zh-CN" dirty="0"/>
              <a:t>– </a:t>
            </a:r>
            <a:r>
              <a:rPr lang="zh-CN" altLang="en-US" dirty="0"/>
              <a:t>视频</a:t>
            </a:r>
            <a:endParaRPr lang="en-US" dirty="0"/>
          </a:p>
        </p:txBody>
      </p:sp>
      <p:sp>
        <p:nvSpPr>
          <p:cNvPr id="3" name="内容占位符 2">
            <a:extLst>
              <a:ext uri="{FF2B5EF4-FFF2-40B4-BE49-F238E27FC236}">
                <a16:creationId xmlns:a16="http://schemas.microsoft.com/office/drawing/2014/main" id="{DF875895-7A68-424B-B33E-2296AF94026C}"/>
              </a:ext>
            </a:extLst>
          </p:cNvPr>
          <p:cNvSpPr>
            <a:spLocks noGrp="1"/>
          </p:cNvSpPr>
          <p:nvPr>
            <p:ph idx="1"/>
          </p:nvPr>
        </p:nvSpPr>
        <p:spPr/>
        <p:txBody>
          <a:bodyPr/>
          <a:lstStyle/>
          <a:p>
            <a:r>
              <a:rPr lang="zh-CN" altLang="en-US" dirty="0"/>
              <a:t>吴恩达</a:t>
            </a:r>
            <a:r>
              <a:rPr lang="en-US" altLang="zh-CN" dirty="0"/>
              <a:t>Andrew Ng</a:t>
            </a:r>
            <a:r>
              <a:rPr lang="zh-CN" altLang="en-US" dirty="0"/>
              <a:t>的</a:t>
            </a:r>
            <a:r>
              <a:rPr lang="en-US" altLang="zh-CN" dirty="0"/>
              <a:t>machine </a:t>
            </a:r>
            <a:r>
              <a:rPr lang="en-US" altLang="zh-CN" dirty="0" err="1"/>
              <a:t>Learing</a:t>
            </a:r>
            <a:endParaRPr lang="en-US" altLang="zh-CN" dirty="0"/>
          </a:p>
          <a:p>
            <a:pPr lvl="1"/>
            <a:r>
              <a:rPr lang="en-US" altLang="zh-CN" dirty="0">
                <a:hlinkClick r:id="rId2"/>
              </a:rPr>
              <a:t>https://www.coursera.org/learn/machine-learning</a:t>
            </a:r>
            <a:endParaRPr lang="en-US" altLang="zh-CN" dirty="0"/>
          </a:p>
          <a:p>
            <a:r>
              <a:rPr lang="zh-CN" altLang="en-US" dirty="0"/>
              <a:t>吴恩达的神经网络课程</a:t>
            </a:r>
            <a:endParaRPr lang="en-US" altLang="zh-CN" dirty="0"/>
          </a:p>
          <a:p>
            <a:r>
              <a:rPr lang="zh-CN" altLang="en-US" dirty="0"/>
              <a:t>斯坦福的卷积神经网络</a:t>
            </a:r>
            <a:endParaRPr lang="en-US" altLang="zh-CN" dirty="0"/>
          </a:p>
          <a:p>
            <a:r>
              <a:rPr lang="en-US" altLang="zh-CN" dirty="0"/>
              <a:t>Geoffrey Hinton </a:t>
            </a:r>
            <a:r>
              <a:rPr lang="zh-CN" altLang="en-US" dirty="0"/>
              <a:t>的神经网络课程</a:t>
            </a:r>
            <a:endParaRPr lang="en-US" dirty="0"/>
          </a:p>
        </p:txBody>
      </p:sp>
    </p:spTree>
    <p:extLst>
      <p:ext uri="{BB962C8B-B14F-4D97-AF65-F5344CB8AC3E}">
        <p14:creationId xmlns:p14="http://schemas.microsoft.com/office/powerpoint/2010/main" val="294308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0BF24-0837-4F8B-9AF7-82974997C7F1}"/>
              </a:ext>
            </a:extLst>
          </p:cNvPr>
          <p:cNvSpPr>
            <a:spLocks noGrp="1"/>
          </p:cNvSpPr>
          <p:nvPr>
            <p:ph type="title"/>
          </p:nvPr>
        </p:nvSpPr>
        <p:spPr/>
        <p:txBody>
          <a:bodyPr/>
          <a:lstStyle/>
          <a:p>
            <a:r>
              <a:rPr lang="zh-CN" altLang="en-US" dirty="0"/>
              <a:t>常见问题 </a:t>
            </a:r>
            <a:r>
              <a:rPr lang="en-US" altLang="zh-CN" dirty="0"/>
              <a:t>- </a:t>
            </a:r>
            <a:r>
              <a:rPr lang="zh-CN" altLang="en-US" dirty="0"/>
              <a:t>机器学习能够做什么？</a:t>
            </a:r>
            <a:endParaRPr lang="en-US" dirty="0"/>
          </a:p>
        </p:txBody>
      </p:sp>
      <p:sp>
        <p:nvSpPr>
          <p:cNvPr id="3" name="内容占位符 2">
            <a:extLst>
              <a:ext uri="{FF2B5EF4-FFF2-40B4-BE49-F238E27FC236}">
                <a16:creationId xmlns:a16="http://schemas.microsoft.com/office/drawing/2014/main" id="{3D8E1F35-7B2F-46F3-AD97-E6176E0E14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8259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0BF24-0837-4F8B-9AF7-82974997C7F1}"/>
              </a:ext>
            </a:extLst>
          </p:cNvPr>
          <p:cNvSpPr>
            <a:spLocks noGrp="1"/>
          </p:cNvSpPr>
          <p:nvPr>
            <p:ph type="title"/>
          </p:nvPr>
        </p:nvSpPr>
        <p:spPr/>
        <p:txBody>
          <a:bodyPr/>
          <a:lstStyle/>
          <a:p>
            <a:r>
              <a:rPr lang="zh-CN" altLang="en-US" dirty="0"/>
              <a:t>常见问题 </a:t>
            </a:r>
            <a:r>
              <a:rPr lang="en-US" altLang="zh-CN" dirty="0"/>
              <a:t>- </a:t>
            </a:r>
            <a:r>
              <a:rPr lang="zh-CN" altLang="en-US" dirty="0"/>
              <a:t>机器学习能够做什么？</a:t>
            </a:r>
            <a:endParaRPr lang="en-US" dirty="0"/>
          </a:p>
        </p:txBody>
      </p:sp>
      <p:sp>
        <p:nvSpPr>
          <p:cNvPr id="3" name="内容占位符 2">
            <a:extLst>
              <a:ext uri="{FF2B5EF4-FFF2-40B4-BE49-F238E27FC236}">
                <a16:creationId xmlns:a16="http://schemas.microsoft.com/office/drawing/2014/main" id="{3D8E1F35-7B2F-46F3-AD97-E6176E0E140D}"/>
              </a:ext>
            </a:extLst>
          </p:cNvPr>
          <p:cNvSpPr>
            <a:spLocks noGrp="1"/>
          </p:cNvSpPr>
          <p:nvPr>
            <p:ph idx="1"/>
          </p:nvPr>
        </p:nvSpPr>
        <p:spPr/>
        <p:txBody>
          <a:bodyPr>
            <a:normAutofit fontScale="77500" lnSpcReduction="20000"/>
          </a:bodyPr>
          <a:lstStyle/>
          <a:p>
            <a:r>
              <a:rPr lang="zh-CN" altLang="en-US" dirty="0"/>
              <a:t>分类 </a:t>
            </a:r>
            <a:r>
              <a:rPr lang="en-US" altLang="zh-CN" dirty="0"/>
              <a:t>Classification</a:t>
            </a:r>
          </a:p>
          <a:p>
            <a:pPr lvl="1"/>
            <a:r>
              <a:rPr lang="zh-CN" altLang="en-US" dirty="0"/>
              <a:t>图片识别 </a:t>
            </a:r>
            <a:r>
              <a:rPr lang="en-US" altLang="zh-CN" dirty="0"/>
              <a:t>Image Classification</a:t>
            </a:r>
          </a:p>
          <a:p>
            <a:pPr lvl="1"/>
            <a:r>
              <a:rPr lang="zh-CN" altLang="en-US" dirty="0"/>
              <a:t>垃圾邮件识别 </a:t>
            </a:r>
            <a:r>
              <a:rPr lang="en-US" altLang="zh-CN" dirty="0"/>
              <a:t>Spam Email Detection</a:t>
            </a:r>
          </a:p>
          <a:p>
            <a:pPr lvl="1"/>
            <a:r>
              <a:rPr lang="zh-CN" altLang="en-US" dirty="0"/>
              <a:t>反欺诈 </a:t>
            </a:r>
            <a:r>
              <a:rPr lang="en-US" altLang="zh-CN" dirty="0"/>
              <a:t>Fraud Detection</a:t>
            </a:r>
          </a:p>
          <a:p>
            <a:r>
              <a:rPr lang="zh-CN" altLang="en-US" dirty="0"/>
              <a:t>聚类 </a:t>
            </a:r>
            <a:r>
              <a:rPr lang="en-US" altLang="zh-CN" dirty="0"/>
              <a:t>Clustering</a:t>
            </a:r>
          </a:p>
          <a:p>
            <a:r>
              <a:rPr lang="zh-CN" altLang="en-US" dirty="0"/>
              <a:t>异常检测 </a:t>
            </a:r>
            <a:r>
              <a:rPr lang="en-US" altLang="zh-CN" dirty="0"/>
              <a:t>Anomaly Detection</a:t>
            </a:r>
          </a:p>
          <a:p>
            <a:pPr lvl="1"/>
            <a:r>
              <a:rPr lang="zh-CN" altLang="en-US" dirty="0"/>
              <a:t>飞机机械异常，工厂机器异常</a:t>
            </a:r>
            <a:endParaRPr lang="en-US" altLang="zh-CN" dirty="0"/>
          </a:p>
          <a:p>
            <a:r>
              <a:rPr lang="zh-CN" altLang="en-US" dirty="0"/>
              <a:t>推荐</a:t>
            </a:r>
            <a:endParaRPr lang="en-US" altLang="zh-CN" dirty="0"/>
          </a:p>
          <a:p>
            <a:pPr lvl="1"/>
            <a:r>
              <a:rPr lang="zh-CN" altLang="en-US" dirty="0"/>
              <a:t>亚马逊推荐算法</a:t>
            </a:r>
            <a:endParaRPr lang="en-US" altLang="zh-CN" dirty="0"/>
          </a:p>
          <a:p>
            <a:pPr lvl="1"/>
            <a:r>
              <a:rPr lang="en-US" altLang="zh-CN" dirty="0"/>
              <a:t>YouTube</a:t>
            </a:r>
            <a:r>
              <a:rPr lang="zh-CN" altLang="en-US" dirty="0"/>
              <a:t>推荐算法</a:t>
            </a:r>
            <a:endParaRPr lang="en-US" altLang="zh-CN" dirty="0"/>
          </a:p>
          <a:p>
            <a:r>
              <a:rPr lang="zh-CN" altLang="en-US" dirty="0"/>
              <a:t>自然语言处理 </a:t>
            </a:r>
            <a:r>
              <a:rPr lang="en-US" altLang="zh-CN" dirty="0"/>
              <a:t>Neutral Language Processing</a:t>
            </a:r>
          </a:p>
          <a:p>
            <a:pPr lvl="1"/>
            <a:r>
              <a:rPr lang="en-US" altLang="zh-CN" dirty="0"/>
              <a:t>Google</a:t>
            </a:r>
            <a:r>
              <a:rPr lang="zh-CN" altLang="en-US" dirty="0"/>
              <a:t>翻译</a:t>
            </a:r>
            <a:endParaRPr lang="en-US" altLang="zh-CN" dirty="0"/>
          </a:p>
          <a:p>
            <a:r>
              <a:rPr lang="zh-CN" altLang="en-US" dirty="0"/>
              <a:t>综合</a:t>
            </a:r>
            <a:endParaRPr lang="en-US" altLang="zh-CN" dirty="0"/>
          </a:p>
          <a:p>
            <a:pPr lvl="1"/>
            <a:r>
              <a:rPr lang="zh-CN" altLang="en-US" dirty="0"/>
              <a:t>自动驾驶，精准医疗</a:t>
            </a:r>
            <a:endParaRPr lang="en-US" dirty="0"/>
          </a:p>
          <a:p>
            <a:endParaRPr lang="en-US" dirty="0"/>
          </a:p>
        </p:txBody>
      </p:sp>
    </p:spTree>
    <p:extLst>
      <p:ext uri="{BB962C8B-B14F-4D97-AF65-F5344CB8AC3E}">
        <p14:creationId xmlns:p14="http://schemas.microsoft.com/office/powerpoint/2010/main" val="215216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4DA19-2853-4ABD-8E44-4692590C6595}"/>
              </a:ext>
            </a:extLst>
          </p:cNvPr>
          <p:cNvSpPr>
            <a:spLocks noGrp="1"/>
          </p:cNvSpPr>
          <p:nvPr>
            <p:ph type="title"/>
          </p:nvPr>
        </p:nvSpPr>
        <p:spPr/>
        <p:txBody>
          <a:bodyPr/>
          <a:lstStyle/>
          <a:p>
            <a:r>
              <a:rPr lang="zh-CN" altLang="en-US" dirty="0"/>
              <a:t>常见问题 </a:t>
            </a:r>
            <a:r>
              <a:rPr lang="en-US" altLang="zh-CN" dirty="0"/>
              <a:t>– </a:t>
            </a:r>
            <a:r>
              <a:rPr lang="zh-CN" altLang="en-US" dirty="0"/>
              <a:t>数据重要还是算法？</a:t>
            </a:r>
            <a:endParaRPr lang="en-US" dirty="0"/>
          </a:p>
        </p:txBody>
      </p:sp>
      <p:sp>
        <p:nvSpPr>
          <p:cNvPr id="3" name="内容占位符 2">
            <a:extLst>
              <a:ext uri="{FF2B5EF4-FFF2-40B4-BE49-F238E27FC236}">
                <a16:creationId xmlns:a16="http://schemas.microsoft.com/office/drawing/2014/main" id="{037D0B03-9F7A-46EE-BB1D-1B1B25CDB6B4}"/>
              </a:ext>
            </a:extLst>
          </p:cNvPr>
          <p:cNvSpPr>
            <a:spLocks noGrp="1"/>
          </p:cNvSpPr>
          <p:nvPr>
            <p:ph idx="1"/>
          </p:nvPr>
        </p:nvSpPr>
        <p:spPr/>
        <p:txBody>
          <a:bodyPr/>
          <a:lstStyle/>
          <a:p>
            <a:r>
              <a:rPr lang="zh-CN" altLang="en-US" dirty="0"/>
              <a:t>数据决定了模型能供达到的准确率上限，算法只能无限接近这个上限</a:t>
            </a:r>
            <a:endParaRPr lang="en-US" dirty="0"/>
          </a:p>
        </p:txBody>
      </p:sp>
    </p:spTree>
    <p:extLst>
      <p:ext uri="{BB962C8B-B14F-4D97-AF65-F5344CB8AC3E}">
        <p14:creationId xmlns:p14="http://schemas.microsoft.com/office/powerpoint/2010/main" val="189718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C6BA7-CEE6-4679-945A-E5A1C2344945}"/>
              </a:ext>
            </a:extLst>
          </p:cNvPr>
          <p:cNvSpPr>
            <a:spLocks noGrp="1"/>
          </p:cNvSpPr>
          <p:nvPr>
            <p:ph type="title"/>
          </p:nvPr>
        </p:nvSpPr>
        <p:spPr/>
        <p:txBody>
          <a:bodyPr/>
          <a:lstStyle/>
          <a:p>
            <a:r>
              <a:rPr lang="zh-CN" altLang="en-US" dirty="0"/>
              <a:t>机器学习流程</a:t>
            </a:r>
            <a:endParaRPr lang="en-US" dirty="0"/>
          </a:p>
        </p:txBody>
      </p:sp>
      <p:graphicFrame>
        <p:nvGraphicFramePr>
          <p:cNvPr id="4" name="内容占位符 3">
            <a:extLst>
              <a:ext uri="{FF2B5EF4-FFF2-40B4-BE49-F238E27FC236}">
                <a16:creationId xmlns:a16="http://schemas.microsoft.com/office/drawing/2014/main" id="{59F5707F-E993-4024-A1BD-FBBDE00FED8D}"/>
              </a:ext>
            </a:extLst>
          </p:cNvPr>
          <p:cNvGraphicFramePr>
            <a:graphicFrameLocks noGrp="1"/>
          </p:cNvGraphicFramePr>
          <p:nvPr>
            <p:ph idx="1"/>
            <p:extLst>
              <p:ext uri="{D42A27DB-BD31-4B8C-83A1-F6EECF244321}">
                <p14:modId xmlns:p14="http://schemas.microsoft.com/office/powerpoint/2010/main" val="917156646"/>
              </p:ext>
            </p:extLst>
          </p:nvPr>
        </p:nvGraphicFramePr>
        <p:xfrm>
          <a:off x="1308465" y="1825625"/>
          <a:ext cx="919407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32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50EDF-4A1A-4938-8E87-3112A0370E8C}"/>
              </a:ext>
            </a:extLst>
          </p:cNvPr>
          <p:cNvSpPr>
            <a:spLocks noGrp="1"/>
          </p:cNvSpPr>
          <p:nvPr>
            <p:ph type="title"/>
          </p:nvPr>
        </p:nvSpPr>
        <p:spPr/>
        <p:txBody>
          <a:bodyPr/>
          <a:lstStyle/>
          <a:p>
            <a:r>
              <a:rPr lang="zh-CN" altLang="en-US" dirty="0"/>
              <a:t>一元线性回归</a:t>
            </a:r>
            <a:r>
              <a:rPr lang="en-US" dirty="0"/>
              <a:t> </a:t>
            </a:r>
            <a:r>
              <a:rPr lang="en-US" altLang="zh-CN" dirty="0"/>
              <a:t>Simple </a:t>
            </a:r>
            <a:r>
              <a:rPr lang="en-US" dirty="0"/>
              <a:t>Linear Regression</a:t>
            </a:r>
          </a:p>
        </p:txBody>
      </p:sp>
      <p:sp>
        <p:nvSpPr>
          <p:cNvPr id="3" name="内容占位符 2">
            <a:extLst>
              <a:ext uri="{FF2B5EF4-FFF2-40B4-BE49-F238E27FC236}">
                <a16:creationId xmlns:a16="http://schemas.microsoft.com/office/drawing/2014/main" id="{CDE0F9CA-3843-4BDE-9023-A8CD5D8C282E}"/>
              </a:ext>
            </a:extLst>
          </p:cNvPr>
          <p:cNvSpPr>
            <a:spLocks noGrp="1"/>
          </p:cNvSpPr>
          <p:nvPr>
            <p:ph idx="1"/>
          </p:nvPr>
        </p:nvSpPr>
        <p:spPr/>
        <p:txBody>
          <a:bodyPr/>
          <a:lstStyle/>
          <a:p>
            <a:r>
              <a:rPr lang="zh-CN" altLang="en-US" dirty="0"/>
              <a:t>什么是线性回归</a:t>
            </a:r>
            <a:endParaRPr lang="en-US" dirty="0"/>
          </a:p>
          <a:p>
            <a:r>
              <a:rPr lang="zh-CN" altLang="en-US" dirty="0"/>
              <a:t>模型 </a:t>
            </a:r>
            <a:r>
              <a:rPr lang="en-US" altLang="zh-CN" dirty="0"/>
              <a:t>Model</a:t>
            </a:r>
          </a:p>
          <a:p>
            <a:r>
              <a:rPr lang="zh-CN" altLang="en-US" dirty="0"/>
              <a:t>损失函数 </a:t>
            </a:r>
            <a:r>
              <a:rPr lang="en-US" altLang="zh-CN" dirty="0"/>
              <a:t>Cost Function</a:t>
            </a:r>
          </a:p>
          <a:p>
            <a:r>
              <a:rPr lang="zh-CN" altLang="en-US" dirty="0"/>
              <a:t>优化方法 </a:t>
            </a:r>
            <a:r>
              <a:rPr lang="en-US" altLang="zh-CN" dirty="0"/>
              <a:t>Optimization Method</a:t>
            </a:r>
          </a:p>
          <a:p>
            <a:r>
              <a:rPr lang="zh-CN" altLang="en-US" dirty="0"/>
              <a:t>流程</a:t>
            </a:r>
            <a:endParaRPr lang="en-US" altLang="zh-CN" dirty="0"/>
          </a:p>
          <a:p>
            <a:r>
              <a:rPr lang="zh-CN" altLang="en-US" dirty="0"/>
              <a:t>演示</a:t>
            </a:r>
            <a:endParaRPr lang="en-US" altLang="zh-CN" dirty="0"/>
          </a:p>
          <a:p>
            <a:r>
              <a:rPr lang="zh-CN" altLang="en-US" dirty="0"/>
              <a:t>结果评价</a:t>
            </a:r>
            <a:endParaRPr lang="en-US" altLang="zh-CN" dirty="0"/>
          </a:p>
          <a:p>
            <a:r>
              <a:rPr lang="zh-CN" altLang="en-US" dirty="0"/>
              <a:t>练习</a:t>
            </a:r>
            <a:endParaRPr lang="en-US" dirty="0"/>
          </a:p>
        </p:txBody>
      </p:sp>
    </p:spTree>
    <p:extLst>
      <p:ext uri="{BB962C8B-B14F-4D97-AF65-F5344CB8AC3E}">
        <p14:creationId xmlns:p14="http://schemas.microsoft.com/office/powerpoint/2010/main" val="8326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50F57-DC2F-4FF6-86E0-34F5C26DC8B5}"/>
              </a:ext>
            </a:extLst>
          </p:cNvPr>
          <p:cNvSpPr>
            <a:spLocks noGrp="1"/>
          </p:cNvSpPr>
          <p:nvPr>
            <p:ph type="title"/>
          </p:nvPr>
        </p:nvSpPr>
        <p:spPr/>
        <p:txBody>
          <a:bodyPr/>
          <a:lstStyle/>
          <a:p>
            <a:r>
              <a:rPr lang="zh-CN" altLang="en-US" dirty="0"/>
              <a:t>什么是线性回归</a:t>
            </a:r>
            <a:endParaRPr lang="en-US" dirty="0"/>
          </a:p>
        </p:txBody>
      </p:sp>
      <p:sp>
        <p:nvSpPr>
          <p:cNvPr id="3" name="内容占位符 2">
            <a:extLst>
              <a:ext uri="{FF2B5EF4-FFF2-40B4-BE49-F238E27FC236}">
                <a16:creationId xmlns:a16="http://schemas.microsoft.com/office/drawing/2014/main" id="{2F8802C9-CF65-46D2-83E5-EAF877136DBC}"/>
              </a:ext>
            </a:extLst>
          </p:cNvPr>
          <p:cNvSpPr>
            <a:spLocks noGrp="1"/>
          </p:cNvSpPr>
          <p:nvPr>
            <p:ph idx="1"/>
          </p:nvPr>
        </p:nvSpPr>
        <p:spPr/>
        <p:txBody>
          <a:bodyPr/>
          <a:lstStyle/>
          <a:p>
            <a:r>
              <a:rPr lang="zh-CN" altLang="en-US" dirty="0"/>
              <a:t>在统计学中，线性回归（</a:t>
            </a:r>
            <a:r>
              <a:rPr lang="en-US" altLang="zh-CN" dirty="0"/>
              <a:t>Linear regression</a:t>
            </a:r>
            <a:r>
              <a:rPr lang="zh-CN" altLang="en-US" dirty="0"/>
              <a:t>）是利用称为线性回归方程的最小二乘函数对一个或多个自变量和因变量之间关系进行建模的一种回归分析。这种函数是一个或多个称为回归系数的模型参数的线性组合。</a:t>
            </a:r>
            <a:endParaRPr lang="en-US" altLang="zh-CN" dirty="0"/>
          </a:p>
          <a:p>
            <a:r>
              <a:rPr lang="zh-CN" altLang="en-US" dirty="0"/>
              <a:t>只有一个自变量的情况称为简单回归，或者一元线性回归，</a:t>
            </a:r>
            <a:endParaRPr lang="en-US" altLang="zh-CN" dirty="0"/>
          </a:p>
          <a:p>
            <a:r>
              <a:rPr lang="zh-CN" altLang="en-US" dirty="0"/>
              <a:t>大于一个自变量情况的叫做多元回归。</a:t>
            </a:r>
            <a:endParaRPr lang="en-US" altLang="zh-CN" dirty="0"/>
          </a:p>
          <a:p>
            <a:pPr algn="r"/>
            <a:r>
              <a:rPr lang="en-US" altLang="zh-CN" dirty="0"/>
              <a:t>--</a:t>
            </a:r>
            <a:r>
              <a:rPr lang="zh-CN" altLang="en-US" dirty="0"/>
              <a:t>维基百科</a:t>
            </a:r>
            <a:endParaRPr lang="en-US" dirty="0"/>
          </a:p>
        </p:txBody>
      </p:sp>
    </p:spTree>
    <p:extLst>
      <p:ext uri="{BB962C8B-B14F-4D97-AF65-F5344CB8AC3E}">
        <p14:creationId xmlns:p14="http://schemas.microsoft.com/office/powerpoint/2010/main" val="343371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0549C9-AFDA-4BC7-8B7C-41575DEAD017}"/>
              </a:ext>
            </a:extLst>
          </p:cNvPr>
          <p:cNvSpPr>
            <a:spLocks noGrp="1"/>
          </p:cNvSpPr>
          <p:nvPr>
            <p:ph type="title"/>
          </p:nvPr>
        </p:nvSpPr>
        <p:spPr/>
        <p:txBody>
          <a:bodyPr/>
          <a:lstStyle/>
          <a:p>
            <a:r>
              <a:rPr lang="zh-CN" altLang="en-US" dirty="0"/>
              <a:t>什么是一元线性回归</a:t>
            </a:r>
            <a:endParaRPr lang="en-US" dirty="0"/>
          </a:p>
        </p:txBody>
      </p:sp>
      <p:sp>
        <p:nvSpPr>
          <p:cNvPr id="3" name="内容占位符 2">
            <a:extLst>
              <a:ext uri="{FF2B5EF4-FFF2-40B4-BE49-F238E27FC236}">
                <a16:creationId xmlns:a16="http://schemas.microsoft.com/office/drawing/2014/main" id="{BEAD8F5E-616D-4246-AE10-CD5BF87DAA36}"/>
              </a:ext>
            </a:extLst>
          </p:cNvPr>
          <p:cNvSpPr>
            <a:spLocks noGrp="1"/>
          </p:cNvSpPr>
          <p:nvPr>
            <p:ph idx="1"/>
          </p:nvPr>
        </p:nvSpPr>
        <p:spPr/>
        <p:txBody>
          <a:bodyPr/>
          <a:lstStyle/>
          <a:p>
            <a:r>
              <a:rPr lang="zh-CN" altLang="en-US" dirty="0"/>
              <a:t>有一天，有客户来到中国工商银行，要抵押他的房子，从银行贷款。</a:t>
            </a:r>
            <a:endParaRPr lang="en-US" altLang="zh-CN" dirty="0"/>
          </a:p>
          <a:p>
            <a:r>
              <a:rPr lang="zh-CN" altLang="en-US" dirty="0"/>
              <a:t>他的房子位于外高桥保税区</a:t>
            </a:r>
            <a:endParaRPr lang="en-US" altLang="zh-CN" dirty="0"/>
          </a:p>
          <a:p>
            <a:r>
              <a:rPr lang="zh-CN" altLang="en-US" dirty="0"/>
              <a:t>你需要对他的房子估值</a:t>
            </a:r>
            <a:endParaRPr lang="en-US" altLang="zh-CN" dirty="0"/>
          </a:p>
          <a:p>
            <a:r>
              <a:rPr lang="zh-CN" altLang="en-US" dirty="0"/>
              <a:t>你需要找到一个公式，用于估值</a:t>
            </a:r>
            <a:endParaRPr lang="en-US" dirty="0"/>
          </a:p>
        </p:txBody>
      </p:sp>
    </p:spTree>
    <p:extLst>
      <p:ext uri="{BB962C8B-B14F-4D97-AF65-F5344CB8AC3E}">
        <p14:creationId xmlns:p14="http://schemas.microsoft.com/office/powerpoint/2010/main" val="314872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FBAC7-BD65-413A-906D-43881D9A36E1}"/>
              </a:ext>
            </a:extLst>
          </p:cNvPr>
          <p:cNvSpPr>
            <a:spLocks noGrp="1"/>
          </p:cNvSpPr>
          <p:nvPr>
            <p:ph type="title"/>
          </p:nvPr>
        </p:nvSpPr>
        <p:spPr/>
        <p:txBody>
          <a:bodyPr/>
          <a:lstStyle/>
          <a:p>
            <a:r>
              <a:rPr lang="zh-CN" altLang="en-US" dirty="0"/>
              <a:t>大纲</a:t>
            </a:r>
            <a:endParaRPr lang="en-US" dirty="0"/>
          </a:p>
        </p:txBody>
      </p:sp>
      <p:sp>
        <p:nvSpPr>
          <p:cNvPr id="3" name="内容占位符 2">
            <a:extLst>
              <a:ext uri="{FF2B5EF4-FFF2-40B4-BE49-F238E27FC236}">
                <a16:creationId xmlns:a16="http://schemas.microsoft.com/office/drawing/2014/main" id="{63938608-D155-416D-AF2B-925FC28AB7E4}"/>
              </a:ext>
            </a:extLst>
          </p:cNvPr>
          <p:cNvSpPr>
            <a:spLocks noGrp="1"/>
          </p:cNvSpPr>
          <p:nvPr>
            <p:ph idx="1"/>
          </p:nvPr>
        </p:nvSpPr>
        <p:spPr/>
        <p:txBody>
          <a:bodyPr>
            <a:normAutofit lnSpcReduction="10000"/>
          </a:bodyPr>
          <a:lstStyle/>
          <a:p>
            <a:r>
              <a:rPr lang="zh-CN" altLang="en-US" dirty="0">
                <a:latin typeface="微软雅黑" panose="020B0503020204020204" pitchFamily="34" charset="-122"/>
                <a:ea typeface="微软雅黑" panose="020B0503020204020204" pitchFamily="34" charset="-122"/>
              </a:rPr>
              <a:t>数据科学和机器学习介绍</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机器学习流程</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一元线性回归 </a:t>
            </a:r>
            <a:r>
              <a:rPr lang="en-US" dirty="0">
                <a:latin typeface="微软雅黑" panose="020B0503020204020204" pitchFamily="34" charset="-122"/>
                <a:ea typeface="微软雅黑" panose="020B0503020204020204" pitchFamily="34" charset="-122"/>
              </a:rPr>
              <a:t>One</a:t>
            </a:r>
            <a:r>
              <a:rPr lang="en-US" altLang="zh-CN" dirty="0">
                <a:latin typeface="微软雅黑" panose="020B0503020204020204" pitchFamily="34" charset="-122"/>
                <a:ea typeface="微软雅黑" panose="020B0503020204020204" pitchFamily="34" charset="-122"/>
              </a:rPr>
              <a:t>-</a:t>
            </a:r>
            <a:r>
              <a:rPr lang="en-US" dirty="0">
                <a:latin typeface="微软雅黑" panose="020B0503020204020204" pitchFamily="34" charset="-122"/>
                <a:ea typeface="微软雅黑" panose="020B0503020204020204" pitchFamily="34" charset="-122"/>
              </a:rPr>
              <a:t>Variable Linear Regression</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线性回归的评估 </a:t>
            </a:r>
            <a:r>
              <a:rPr lang="en-US" altLang="zh-CN" dirty="0">
                <a:latin typeface="微软雅黑" panose="020B0503020204020204" pitchFamily="34" charset="-122"/>
                <a:ea typeface="微软雅黑" panose="020B0503020204020204" pitchFamily="34" charset="-122"/>
              </a:rPr>
              <a:t>Evaluation</a:t>
            </a:r>
          </a:p>
          <a:p>
            <a:r>
              <a:rPr lang="zh-CN" altLang="en-US" dirty="0">
                <a:latin typeface="微软雅黑" panose="020B0503020204020204" pitchFamily="34" charset="-122"/>
                <a:ea typeface="微软雅黑" panose="020B0503020204020204" pitchFamily="34" charset="-122"/>
              </a:rPr>
              <a:t>多元线性回归</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交叉验证</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波士顿房价案例</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rPr>
              <a:t>特征 </a:t>
            </a:r>
            <a:r>
              <a:rPr lang="en-US" altLang="zh-CN" dirty="0">
                <a:latin typeface="微软雅黑" panose="020B0503020204020204" pitchFamily="34" charset="-122"/>
              </a:rPr>
              <a:t>Features</a:t>
            </a:r>
          </a:p>
          <a:p>
            <a:r>
              <a:rPr lang="zh-CN" altLang="en-US" dirty="0">
                <a:latin typeface="微软雅黑" panose="020B0503020204020204" pitchFamily="34" charset="-122"/>
              </a:rPr>
              <a:t>其他回归</a:t>
            </a:r>
            <a:endParaRPr lang="en-US" altLang="zh-CN" dirty="0">
              <a:latin typeface="微软雅黑" panose="020B0503020204020204" pitchFamily="34" charset="-122"/>
            </a:endParaRPr>
          </a:p>
          <a:p>
            <a:endParaRPr lang="en-US" dirty="0"/>
          </a:p>
        </p:txBody>
      </p:sp>
    </p:spTree>
    <p:extLst>
      <p:ext uri="{BB962C8B-B14F-4D97-AF65-F5344CB8AC3E}">
        <p14:creationId xmlns:p14="http://schemas.microsoft.com/office/powerpoint/2010/main" val="173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BA2323-899B-41C7-B25A-BE189544BA0C}"/>
              </a:ext>
            </a:extLst>
          </p:cNvPr>
          <p:cNvSpPr>
            <a:spLocks noGrp="1"/>
          </p:cNvSpPr>
          <p:nvPr>
            <p:ph type="title"/>
          </p:nvPr>
        </p:nvSpPr>
        <p:spPr/>
        <p:txBody>
          <a:bodyPr>
            <a:normAutofit/>
          </a:bodyPr>
          <a:lstStyle/>
          <a:p>
            <a:r>
              <a:rPr lang="zh-CN" altLang="en-US" dirty="0"/>
              <a:t>什么是一元线性回归</a:t>
            </a:r>
            <a:endParaRPr lang="en-US" dirty="0"/>
          </a:p>
        </p:txBody>
      </p:sp>
      <p:sp>
        <p:nvSpPr>
          <p:cNvPr id="7" name="文本占位符 6">
            <a:extLst>
              <a:ext uri="{FF2B5EF4-FFF2-40B4-BE49-F238E27FC236}">
                <a16:creationId xmlns:a16="http://schemas.microsoft.com/office/drawing/2014/main" id="{090F73B4-E91D-4677-8BE6-B36B05EA93C0}"/>
              </a:ext>
            </a:extLst>
          </p:cNvPr>
          <p:cNvSpPr>
            <a:spLocks noGrp="1"/>
          </p:cNvSpPr>
          <p:nvPr>
            <p:ph sz="half" idx="1"/>
          </p:nvPr>
        </p:nvSpPr>
        <p:spPr/>
        <p:txBody>
          <a:bodyPr/>
          <a:lstStyle/>
          <a:p>
            <a:pPr marL="0" indent="0">
              <a:buNone/>
            </a:pPr>
            <a:endParaRPr lang="en-US" dirty="0"/>
          </a:p>
        </p:txBody>
      </p:sp>
      <p:sp>
        <p:nvSpPr>
          <p:cNvPr id="8" name="内容占位符 7">
            <a:extLst>
              <a:ext uri="{FF2B5EF4-FFF2-40B4-BE49-F238E27FC236}">
                <a16:creationId xmlns:a16="http://schemas.microsoft.com/office/drawing/2014/main" id="{9C3302C1-DE1D-4660-ADCA-FCB3AF0A1921}"/>
              </a:ext>
            </a:extLst>
          </p:cNvPr>
          <p:cNvSpPr>
            <a:spLocks noGrp="1"/>
          </p:cNvSpPr>
          <p:nvPr>
            <p:ph sz="half" idx="2"/>
          </p:nvPr>
        </p:nvSpPr>
        <p:spPr/>
        <p:txBody>
          <a:bodyPr/>
          <a:lstStyle/>
          <a:p>
            <a:r>
              <a:rPr lang="zh-CN" altLang="en-US" dirty="0"/>
              <a:t>收集数据</a:t>
            </a:r>
            <a:endParaRPr lang="en-US" altLang="zh-CN"/>
          </a:p>
          <a:p>
            <a:r>
              <a:rPr lang="zh-CN" altLang="en-US"/>
              <a:t>这里</a:t>
            </a:r>
            <a:r>
              <a:rPr lang="zh-CN" altLang="en-US" dirty="0"/>
              <a:t>选取外高桥保税区附近的房价</a:t>
            </a:r>
            <a:endParaRPr lang="en-US" altLang="zh-CN" dirty="0"/>
          </a:p>
          <a:p>
            <a:r>
              <a:rPr lang="zh-CN" altLang="en-US" dirty="0"/>
              <a:t>数据来源于安居客</a:t>
            </a:r>
            <a:endParaRPr lang="en-US" dirty="0"/>
          </a:p>
        </p:txBody>
      </p:sp>
      <p:pic>
        <p:nvPicPr>
          <p:cNvPr id="5" name="图片 4">
            <a:extLst>
              <a:ext uri="{FF2B5EF4-FFF2-40B4-BE49-F238E27FC236}">
                <a16:creationId xmlns:a16="http://schemas.microsoft.com/office/drawing/2014/main" id="{B310AD3B-5FC3-4FD1-8C45-446AE7E584FA}"/>
              </a:ext>
            </a:extLst>
          </p:cNvPr>
          <p:cNvPicPr>
            <a:picLocks noChangeAspect="1"/>
          </p:cNvPicPr>
          <p:nvPr/>
        </p:nvPicPr>
        <p:blipFill>
          <a:blip r:embed="rId2"/>
          <a:stretch>
            <a:fillRect/>
          </a:stretch>
        </p:blipFill>
        <p:spPr>
          <a:xfrm>
            <a:off x="836767" y="1825625"/>
            <a:ext cx="5183033" cy="3546475"/>
          </a:xfrm>
          <a:prstGeom prst="rect">
            <a:avLst/>
          </a:prstGeom>
        </p:spPr>
      </p:pic>
    </p:spTree>
    <p:extLst>
      <p:ext uri="{BB962C8B-B14F-4D97-AF65-F5344CB8AC3E}">
        <p14:creationId xmlns:p14="http://schemas.microsoft.com/office/powerpoint/2010/main" val="304870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5715C82-6A7A-451A-9FF1-5365EBD4CE92}"/>
              </a:ext>
            </a:extLst>
          </p:cNvPr>
          <p:cNvSpPr>
            <a:spLocks noGrp="1"/>
          </p:cNvSpPr>
          <p:nvPr>
            <p:ph type="title"/>
          </p:nvPr>
        </p:nvSpPr>
        <p:spPr/>
        <p:txBody>
          <a:bodyPr/>
          <a:lstStyle/>
          <a:p>
            <a:r>
              <a:rPr lang="zh-CN" altLang="en-US" dirty="0"/>
              <a:t>什么是一元线性回归</a:t>
            </a:r>
            <a:endParaRPr lang="en-US" dirty="0"/>
          </a:p>
        </p:txBody>
      </p:sp>
      <p:graphicFrame>
        <p:nvGraphicFramePr>
          <p:cNvPr id="8" name="内容占位符 7">
            <a:extLst>
              <a:ext uri="{FF2B5EF4-FFF2-40B4-BE49-F238E27FC236}">
                <a16:creationId xmlns:a16="http://schemas.microsoft.com/office/drawing/2014/main" id="{12C32EAD-27B0-4197-9D87-93218E9942AB}"/>
              </a:ext>
            </a:extLst>
          </p:cNvPr>
          <p:cNvGraphicFramePr>
            <a:graphicFrameLocks noGrp="1"/>
          </p:cNvGraphicFramePr>
          <p:nvPr>
            <p:ph idx="1"/>
            <p:extLst>
              <p:ext uri="{D42A27DB-BD31-4B8C-83A1-F6EECF244321}">
                <p14:modId xmlns:p14="http://schemas.microsoft.com/office/powerpoint/2010/main" val="2136082126"/>
              </p:ext>
            </p:extLst>
          </p:nvPr>
        </p:nvGraphicFramePr>
        <p:xfrm>
          <a:off x="838200" y="1825625"/>
          <a:ext cx="7727316" cy="2225040"/>
        </p:xfrm>
        <a:graphic>
          <a:graphicData uri="http://schemas.openxmlformats.org/drawingml/2006/table">
            <a:tbl>
              <a:tblPr firstRow="1" bandRow="1">
                <a:tableStyleId>{5C22544A-7EE6-4342-B048-85BDC9FD1C3A}</a:tableStyleId>
              </a:tblPr>
              <a:tblGrid>
                <a:gridCol w="6336030">
                  <a:extLst>
                    <a:ext uri="{9D8B030D-6E8A-4147-A177-3AD203B41FA5}">
                      <a16:colId xmlns:a16="http://schemas.microsoft.com/office/drawing/2014/main" val="4025182209"/>
                    </a:ext>
                  </a:extLst>
                </a:gridCol>
                <a:gridCol w="695643">
                  <a:extLst>
                    <a:ext uri="{9D8B030D-6E8A-4147-A177-3AD203B41FA5}">
                      <a16:colId xmlns:a16="http://schemas.microsoft.com/office/drawing/2014/main" val="2077009849"/>
                    </a:ext>
                  </a:extLst>
                </a:gridCol>
                <a:gridCol w="695643">
                  <a:extLst>
                    <a:ext uri="{9D8B030D-6E8A-4147-A177-3AD203B41FA5}">
                      <a16:colId xmlns:a16="http://schemas.microsoft.com/office/drawing/2014/main" val="79832253"/>
                    </a:ext>
                  </a:extLst>
                </a:gridCol>
              </a:tblGrid>
              <a:tr h="370840">
                <a:tc>
                  <a:txBody>
                    <a:bodyPr/>
                    <a:lstStyle/>
                    <a:p>
                      <a:r>
                        <a:rPr lang="zh-CN" altLang="en-US" dirty="0"/>
                        <a:t>名字</a:t>
                      </a:r>
                      <a:endParaRPr lang="en-US" dirty="0"/>
                    </a:p>
                  </a:txBody>
                  <a:tcPr/>
                </a:tc>
                <a:tc>
                  <a:txBody>
                    <a:bodyPr/>
                    <a:lstStyle/>
                    <a:p>
                      <a:r>
                        <a:rPr lang="zh-CN" altLang="en-US" dirty="0"/>
                        <a:t>面积</a:t>
                      </a:r>
                      <a:endParaRPr lang="en-US" dirty="0"/>
                    </a:p>
                  </a:txBody>
                  <a:tcPr/>
                </a:tc>
                <a:tc>
                  <a:txBody>
                    <a:bodyPr/>
                    <a:lstStyle/>
                    <a:p>
                      <a:r>
                        <a:rPr lang="zh-CN" altLang="en-US" dirty="0"/>
                        <a:t>房价</a:t>
                      </a:r>
                      <a:endParaRPr lang="en-US" dirty="0"/>
                    </a:p>
                  </a:txBody>
                  <a:tcPr/>
                </a:tc>
                <a:extLst>
                  <a:ext uri="{0D108BD9-81ED-4DB2-BD59-A6C34878D82A}">
                    <a16:rowId xmlns:a16="http://schemas.microsoft.com/office/drawing/2014/main" val="1734353520"/>
                  </a:ext>
                </a:extLst>
              </a:tr>
              <a:tr h="370840">
                <a:tc>
                  <a:txBody>
                    <a:bodyPr/>
                    <a:lstStyle/>
                    <a:p>
                      <a:r>
                        <a:rPr lang="zh-CN" altLang="en-US" dirty="0"/>
                        <a:t>森兰美伦伯曼</a:t>
                      </a:r>
                      <a:r>
                        <a:rPr lang="en-US" altLang="zh-CN" dirty="0"/>
                        <a:t>171</a:t>
                      </a:r>
                      <a:r>
                        <a:rPr lang="zh-CN" altLang="en-US" dirty="0"/>
                        <a:t>平大平层</a:t>
                      </a:r>
                      <a:r>
                        <a:rPr lang="en-US" altLang="zh-CN" dirty="0"/>
                        <a:t>598</a:t>
                      </a:r>
                      <a:r>
                        <a:rPr lang="zh-CN" altLang="en-US" dirty="0"/>
                        <a:t>万，</a:t>
                      </a:r>
                      <a:r>
                        <a:rPr lang="en-US" altLang="zh-CN" dirty="0"/>
                        <a:t>4</a:t>
                      </a:r>
                      <a:r>
                        <a:rPr lang="zh-CN" altLang="en-US" dirty="0"/>
                        <a:t>房两厅两卫，随时看房。</a:t>
                      </a:r>
                      <a:endParaRPr lang="en-US" dirty="0"/>
                    </a:p>
                  </a:txBody>
                  <a:tcPr/>
                </a:tc>
                <a:tc>
                  <a:txBody>
                    <a:bodyPr/>
                    <a:lstStyle/>
                    <a:p>
                      <a:r>
                        <a:rPr lang="en-US" altLang="zh-CN" dirty="0"/>
                        <a:t>130</a:t>
                      </a:r>
                      <a:endParaRPr lang="en-US" dirty="0"/>
                    </a:p>
                  </a:txBody>
                  <a:tcPr/>
                </a:tc>
                <a:tc>
                  <a:txBody>
                    <a:bodyPr/>
                    <a:lstStyle/>
                    <a:p>
                      <a:r>
                        <a:rPr lang="en-US" altLang="zh-CN" dirty="0"/>
                        <a:t>598</a:t>
                      </a:r>
                      <a:endParaRPr lang="en-US" dirty="0"/>
                    </a:p>
                  </a:txBody>
                  <a:tcPr/>
                </a:tc>
                <a:extLst>
                  <a:ext uri="{0D108BD9-81ED-4DB2-BD59-A6C34878D82A}">
                    <a16:rowId xmlns:a16="http://schemas.microsoft.com/office/drawing/2014/main" val="1732269572"/>
                  </a:ext>
                </a:extLst>
              </a:tr>
              <a:tr h="370840">
                <a:tc>
                  <a:txBody>
                    <a:bodyPr/>
                    <a:lstStyle/>
                    <a:p>
                      <a:r>
                        <a:rPr lang="zh-CN" altLang="en-US" dirty="0"/>
                        <a:t>森兰美伦铂缦</a:t>
                      </a:r>
                      <a:r>
                        <a:rPr lang="en-US" altLang="zh-CN" dirty="0"/>
                        <a:t>+</a:t>
                      </a:r>
                      <a:r>
                        <a:rPr lang="zh-CN" altLang="en-US" dirty="0"/>
                        <a:t>哈罗公学 </a:t>
                      </a:r>
                      <a:r>
                        <a:rPr lang="en-US" altLang="zh-CN" dirty="0"/>
                        <a:t>600</a:t>
                      </a:r>
                      <a:r>
                        <a:rPr lang="zh-CN" altLang="en-US" dirty="0"/>
                        <a:t>万起 可办公可居住 购房送车位</a:t>
                      </a:r>
                      <a:endParaRPr lang="en-US" dirty="0"/>
                    </a:p>
                  </a:txBody>
                  <a:tcPr/>
                </a:tc>
                <a:tc>
                  <a:txBody>
                    <a:bodyPr/>
                    <a:lstStyle/>
                    <a:p>
                      <a:r>
                        <a:rPr lang="en-US" altLang="zh-CN" dirty="0"/>
                        <a:t>181</a:t>
                      </a:r>
                      <a:endParaRPr lang="en-US" dirty="0"/>
                    </a:p>
                  </a:txBody>
                  <a:tcPr/>
                </a:tc>
                <a:tc>
                  <a:txBody>
                    <a:bodyPr/>
                    <a:lstStyle/>
                    <a:p>
                      <a:r>
                        <a:rPr lang="en-US" altLang="zh-CN" dirty="0"/>
                        <a:t>780</a:t>
                      </a:r>
                      <a:endParaRPr lang="en-US" dirty="0"/>
                    </a:p>
                  </a:txBody>
                  <a:tcPr/>
                </a:tc>
                <a:extLst>
                  <a:ext uri="{0D108BD9-81ED-4DB2-BD59-A6C34878D82A}">
                    <a16:rowId xmlns:a16="http://schemas.microsoft.com/office/drawing/2014/main" val="478098015"/>
                  </a:ext>
                </a:extLst>
              </a:tr>
              <a:tr h="370840">
                <a:tc>
                  <a:txBody>
                    <a:bodyPr/>
                    <a:lstStyle/>
                    <a:p>
                      <a:r>
                        <a:rPr lang="zh-CN" altLang="en-US" dirty="0"/>
                        <a:t>森兰美仑 *不限贷 阳光天地森兰商都 地铁口</a:t>
                      </a:r>
                      <a:endParaRPr lang="en-US" dirty="0"/>
                    </a:p>
                  </a:txBody>
                  <a:tcPr/>
                </a:tc>
                <a:tc>
                  <a:txBody>
                    <a:bodyPr/>
                    <a:lstStyle/>
                    <a:p>
                      <a:r>
                        <a:rPr lang="en-US" altLang="zh-CN" dirty="0"/>
                        <a:t>100</a:t>
                      </a:r>
                      <a:endParaRPr lang="en-US" dirty="0"/>
                    </a:p>
                  </a:txBody>
                  <a:tcPr/>
                </a:tc>
                <a:tc>
                  <a:txBody>
                    <a:bodyPr/>
                    <a:lstStyle/>
                    <a:p>
                      <a:r>
                        <a:rPr lang="en-US" altLang="zh-CN" dirty="0"/>
                        <a:t>435</a:t>
                      </a:r>
                      <a:endParaRPr lang="en-US" dirty="0"/>
                    </a:p>
                  </a:txBody>
                  <a:tcPr/>
                </a:tc>
                <a:extLst>
                  <a:ext uri="{0D108BD9-81ED-4DB2-BD59-A6C34878D82A}">
                    <a16:rowId xmlns:a16="http://schemas.microsoft.com/office/drawing/2014/main" val="2999943522"/>
                  </a:ext>
                </a:extLst>
              </a:tr>
              <a:tr h="370840">
                <a:tc>
                  <a:txBody>
                    <a:bodyPr/>
                    <a:lstStyle/>
                    <a:p>
                      <a:r>
                        <a:rPr lang="zh-CN" altLang="en-US" dirty="0"/>
                        <a:t>森兰美伦铂缦 森兰国际化社区核心位置 下个陆家嘴 配套完善</a:t>
                      </a:r>
                      <a:endParaRPr lang="en-US" dirty="0"/>
                    </a:p>
                  </a:txBody>
                  <a:tcPr/>
                </a:tc>
                <a:tc>
                  <a:txBody>
                    <a:bodyPr/>
                    <a:lstStyle/>
                    <a:p>
                      <a:r>
                        <a:rPr lang="en-US" altLang="zh-CN" dirty="0"/>
                        <a:t>168</a:t>
                      </a:r>
                      <a:endParaRPr lang="en-US" dirty="0"/>
                    </a:p>
                  </a:txBody>
                  <a:tcPr/>
                </a:tc>
                <a:tc>
                  <a:txBody>
                    <a:bodyPr/>
                    <a:lstStyle/>
                    <a:p>
                      <a:r>
                        <a:rPr lang="en-US" altLang="zh-CN" dirty="0"/>
                        <a:t>718</a:t>
                      </a:r>
                      <a:endParaRPr lang="en-US" dirty="0"/>
                    </a:p>
                  </a:txBody>
                  <a:tcPr/>
                </a:tc>
                <a:extLst>
                  <a:ext uri="{0D108BD9-81ED-4DB2-BD59-A6C34878D82A}">
                    <a16:rowId xmlns:a16="http://schemas.microsoft.com/office/drawing/2014/main" val="3022356536"/>
                  </a:ext>
                </a:extLst>
              </a:tr>
              <a:tr h="370840">
                <a:tc>
                  <a:txBody>
                    <a:bodyPr/>
                    <a:lstStyle/>
                    <a:p>
                      <a:r>
                        <a:rPr lang="zh-CN" altLang="en-US" dirty="0"/>
                        <a:t>铂缦 保税区</a:t>
                      </a:r>
                      <a:r>
                        <a:rPr lang="en-US" altLang="zh-CN" dirty="0"/>
                        <a:t>+</a:t>
                      </a:r>
                      <a:r>
                        <a:rPr lang="zh-CN" altLang="en-US" dirty="0"/>
                        <a:t>森兰国际社区管家式服务！</a:t>
                      </a:r>
                      <a:r>
                        <a:rPr lang="en-US" altLang="zh-CN" dirty="0"/>
                        <a:t>6</a:t>
                      </a:r>
                      <a:r>
                        <a:rPr lang="zh-CN" altLang="en-US" dirty="0"/>
                        <a:t>号线直达 配套完善</a:t>
                      </a:r>
                      <a:endParaRPr lang="en-US" dirty="0"/>
                    </a:p>
                  </a:txBody>
                  <a:tcPr/>
                </a:tc>
                <a:tc>
                  <a:txBody>
                    <a:bodyPr/>
                    <a:lstStyle/>
                    <a:p>
                      <a:r>
                        <a:rPr lang="en-US" altLang="zh-CN" dirty="0"/>
                        <a:t>60</a:t>
                      </a:r>
                      <a:endParaRPr lang="en-US" dirty="0"/>
                    </a:p>
                  </a:txBody>
                  <a:tcPr/>
                </a:tc>
                <a:tc>
                  <a:txBody>
                    <a:bodyPr/>
                    <a:lstStyle/>
                    <a:p>
                      <a:r>
                        <a:rPr lang="en-US" altLang="zh-CN" dirty="0"/>
                        <a:t>300</a:t>
                      </a:r>
                      <a:endParaRPr lang="en-US" dirty="0"/>
                    </a:p>
                  </a:txBody>
                  <a:tcPr/>
                </a:tc>
                <a:extLst>
                  <a:ext uri="{0D108BD9-81ED-4DB2-BD59-A6C34878D82A}">
                    <a16:rowId xmlns:a16="http://schemas.microsoft.com/office/drawing/2014/main" val="116996186"/>
                  </a:ext>
                </a:extLst>
              </a:tr>
            </a:tbl>
          </a:graphicData>
        </a:graphic>
      </p:graphicFrame>
    </p:spTree>
    <p:extLst>
      <p:ext uri="{BB962C8B-B14F-4D97-AF65-F5344CB8AC3E}">
        <p14:creationId xmlns:p14="http://schemas.microsoft.com/office/powerpoint/2010/main" val="402652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89AD3-36C2-4BB3-8B7E-FD5F14708764}"/>
              </a:ext>
            </a:extLst>
          </p:cNvPr>
          <p:cNvSpPr>
            <a:spLocks noGrp="1"/>
          </p:cNvSpPr>
          <p:nvPr>
            <p:ph type="title"/>
          </p:nvPr>
        </p:nvSpPr>
        <p:spPr/>
        <p:txBody>
          <a:bodyPr/>
          <a:lstStyle/>
          <a:p>
            <a:r>
              <a:rPr lang="zh-CN" altLang="en-US" dirty="0"/>
              <a:t>一元线性回归公式</a:t>
            </a:r>
            <a:endParaRPr lang="en-US" dirty="0"/>
          </a:p>
        </p:txBody>
      </p:sp>
      <p:sp>
        <p:nvSpPr>
          <p:cNvPr id="3" name="内容占位符 2">
            <a:extLst>
              <a:ext uri="{FF2B5EF4-FFF2-40B4-BE49-F238E27FC236}">
                <a16:creationId xmlns:a16="http://schemas.microsoft.com/office/drawing/2014/main" id="{FAF341BE-EE4C-4145-BF79-346E340ADBBC}"/>
              </a:ext>
            </a:extLst>
          </p:cNvPr>
          <p:cNvSpPr>
            <a:spLocks noGrp="1"/>
          </p:cNvSpPr>
          <p:nvPr>
            <p:ph idx="1"/>
          </p:nvPr>
        </p:nvSpPr>
        <p:spPr/>
        <p:txBody>
          <a:bodyPr>
            <a:normAutofit fontScale="92500" lnSpcReduction="10000"/>
          </a:bodyPr>
          <a:lstStyle/>
          <a:p>
            <a:r>
              <a:rPr lang="zh-CN" altLang="en-US" dirty="0"/>
              <a:t>一般形式为：</a:t>
            </a:r>
            <a:endParaRPr lang="en-US" altLang="zh-CN" dirty="0"/>
          </a:p>
          <a:p>
            <a:pPr lvl="1"/>
            <a:r>
              <a:rPr lang="en-US" altLang="zh-CN" dirty="0"/>
              <a:t>y</a:t>
            </a:r>
            <a:r>
              <a:rPr lang="en-US" dirty="0"/>
              <a:t>=</a:t>
            </a:r>
            <a:r>
              <a:rPr lang="en-US" dirty="0" err="1"/>
              <a:t>ax+b</a:t>
            </a:r>
            <a:r>
              <a:rPr lang="en-US" dirty="0"/>
              <a:t>+</a:t>
            </a:r>
            <a:r>
              <a:rPr lang="el-GR" dirty="0"/>
              <a:t>ε</a:t>
            </a:r>
            <a:endParaRPr lang="en-US" dirty="0"/>
          </a:p>
          <a:p>
            <a:r>
              <a:rPr lang="en-US" dirty="0"/>
              <a:t>y </a:t>
            </a:r>
            <a:r>
              <a:rPr lang="zh-CN" altLang="en-US" dirty="0"/>
              <a:t>为应变量 </a:t>
            </a:r>
            <a:r>
              <a:rPr lang="en-US" altLang="zh-CN" dirty="0"/>
              <a:t>dependent variable</a:t>
            </a:r>
          </a:p>
          <a:p>
            <a:r>
              <a:rPr lang="en-US" dirty="0"/>
              <a:t>x </a:t>
            </a:r>
            <a:r>
              <a:rPr lang="zh-CN" altLang="en-US" dirty="0"/>
              <a:t>为自变量 </a:t>
            </a:r>
            <a:r>
              <a:rPr lang="en-US" altLang="zh-CN" dirty="0"/>
              <a:t>independent variable</a:t>
            </a:r>
          </a:p>
          <a:p>
            <a:r>
              <a:rPr lang="en-US" dirty="0"/>
              <a:t>a </a:t>
            </a:r>
            <a:r>
              <a:rPr lang="zh-CN" altLang="en-US" dirty="0"/>
              <a:t>为斜率 </a:t>
            </a:r>
            <a:r>
              <a:rPr lang="en-US" altLang="zh-CN" dirty="0" err="1"/>
              <a:t>coeffient</a:t>
            </a:r>
            <a:endParaRPr lang="en-US" altLang="zh-CN" dirty="0"/>
          </a:p>
          <a:p>
            <a:r>
              <a:rPr lang="en-US" dirty="0"/>
              <a:t>b </a:t>
            </a:r>
            <a:r>
              <a:rPr lang="zh-CN" altLang="en-US" dirty="0"/>
              <a:t>为截距 </a:t>
            </a:r>
            <a:r>
              <a:rPr lang="en-US" altLang="zh-CN" dirty="0"/>
              <a:t>intercept</a:t>
            </a:r>
          </a:p>
          <a:p>
            <a:r>
              <a:rPr lang="el-GR" dirty="0"/>
              <a:t>ε</a:t>
            </a:r>
            <a:r>
              <a:rPr lang="en-US" dirty="0"/>
              <a:t> </a:t>
            </a:r>
            <a:r>
              <a:rPr lang="zh-CN" altLang="en-US" dirty="0"/>
              <a:t>（读作</a:t>
            </a:r>
            <a:r>
              <a:rPr lang="en-US" altLang="zh-CN" dirty="0"/>
              <a:t>epsilon</a:t>
            </a:r>
            <a:r>
              <a:rPr lang="zh-CN" altLang="en-US" dirty="0"/>
              <a:t>）为误差，正态分布</a:t>
            </a:r>
            <a:endParaRPr lang="en-US" altLang="zh-CN" dirty="0"/>
          </a:p>
          <a:p>
            <a:r>
              <a:rPr lang="zh-CN" altLang="en-US" dirty="0"/>
              <a:t>线性回归的目标是，找到一组</a:t>
            </a:r>
            <a:r>
              <a:rPr lang="en-US" altLang="zh-CN" dirty="0"/>
              <a:t>a</a:t>
            </a:r>
            <a:r>
              <a:rPr lang="zh-CN" altLang="en-US" dirty="0"/>
              <a:t>和</a:t>
            </a:r>
            <a:r>
              <a:rPr lang="en-US" altLang="zh-CN" dirty="0"/>
              <a:t>b</a:t>
            </a:r>
            <a:r>
              <a:rPr lang="zh-CN" altLang="en-US" dirty="0"/>
              <a:t>，使得</a:t>
            </a:r>
            <a:r>
              <a:rPr lang="el-GR" dirty="0"/>
              <a:t>ε</a:t>
            </a:r>
            <a:r>
              <a:rPr lang="zh-CN" altLang="en-US" dirty="0"/>
              <a:t>最小</a:t>
            </a:r>
            <a:endParaRPr lang="en-US" altLang="zh-CN" dirty="0"/>
          </a:p>
          <a:p>
            <a:pPr lvl="1"/>
            <a:r>
              <a:rPr lang="cy-GB" altLang="zh-CN" dirty="0"/>
              <a:t>ŷ</a:t>
            </a:r>
            <a:r>
              <a:rPr lang="en-US" altLang="zh-CN" dirty="0"/>
              <a:t>=</a:t>
            </a:r>
            <a:r>
              <a:rPr lang="en-US" altLang="zh-CN" dirty="0" err="1"/>
              <a:t>ax+b</a:t>
            </a:r>
            <a:endParaRPr lang="en-US" altLang="zh-CN" dirty="0"/>
          </a:p>
          <a:p>
            <a:pPr lvl="1"/>
            <a:r>
              <a:rPr lang="el-GR" dirty="0"/>
              <a:t>ε</a:t>
            </a:r>
            <a:r>
              <a:rPr lang="en-US" dirty="0"/>
              <a:t>=y-</a:t>
            </a:r>
            <a:r>
              <a:rPr lang="cy-GB" altLang="zh-CN" dirty="0"/>
              <a:t>ŷ</a:t>
            </a:r>
            <a:endParaRPr lang="en-US" dirty="0"/>
          </a:p>
          <a:p>
            <a:endParaRPr lang="en-US" dirty="0"/>
          </a:p>
        </p:txBody>
      </p:sp>
    </p:spTree>
    <p:extLst>
      <p:ext uri="{BB962C8B-B14F-4D97-AF65-F5344CB8AC3E}">
        <p14:creationId xmlns:p14="http://schemas.microsoft.com/office/powerpoint/2010/main" val="245899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1735E8-6A3D-4647-832C-9828C2FD2223}"/>
              </a:ext>
            </a:extLst>
          </p:cNvPr>
          <p:cNvSpPr>
            <a:spLocks noGrp="1"/>
          </p:cNvSpPr>
          <p:nvPr>
            <p:ph type="title"/>
          </p:nvPr>
        </p:nvSpPr>
        <p:spPr/>
        <p:txBody>
          <a:bodyPr/>
          <a:lstStyle/>
          <a:p>
            <a:r>
              <a:rPr lang="zh-CN" altLang="en-US" dirty="0"/>
              <a:t>一元线性回归公式</a:t>
            </a:r>
            <a:endParaRPr lang="en-US" dirty="0"/>
          </a:p>
        </p:txBody>
      </p:sp>
      <p:sp>
        <p:nvSpPr>
          <p:cNvPr id="3" name="内容占位符 2">
            <a:extLst>
              <a:ext uri="{FF2B5EF4-FFF2-40B4-BE49-F238E27FC236}">
                <a16:creationId xmlns:a16="http://schemas.microsoft.com/office/drawing/2014/main" id="{8899B903-2BFB-4433-9D09-B60DA15A1332}"/>
              </a:ext>
            </a:extLst>
          </p:cNvPr>
          <p:cNvSpPr>
            <a:spLocks noGrp="1"/>
          </p:cNvSpPr>
          <p:nvPr>
            <p:ph idx="1"/>
          </p:nvPr>
        </p:nvSpPr>
        <p:spPr/>
        <p:txBody>
          <a:bodyPr/>
          <a:lstStyle/>
          <a:p>
            <a:endParaRPr lang="en-US"/>
          </a:p>
        </p:txBody>
      </p:sp>
      <p:pic>
        <p:nvPicPr>
          <p:cNvPr id="4" name="Picture 2" descr="Image result for squared error">
            <a:extLst>
              <a:ext uri="{FF2B5EF4-FFF2-40B4-BE49-F238E27FC236}">
                <a16:creationId xmlns:a16="http://schemas.microsoft.com/office/drawing/2014/main" id="{86D38872-083B-43B4-BF44-81FB07326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276" y="1636209"/>
            <a:ext cx="5721350" cy="45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8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27073-62CC-42A6-B3C4-D59B8E30DB77}"/>
              </a:ext>
            </a:extLst>
          </p:cNvPr>
          <p:cNvSpPr>
            <a:spLocks noGrp="1"/>
          </p:cNvSpPr>
          <p:nvPr>
            <p:ph type="title"/>
          </p:nvPr>
        </p:nvSpPr>
        <p:spPr/>
        <p:txBody>
          <a:bodyPr>
            <a:normAutofit/>
          </a:bodyPr>
          <a:lstStyle/>
          <a:p>
            <a:r>
              <a:rPr lang="zh-CN" altLang="en-US" dirty="0"/>
              <a:t>方差 </a:t>
            </a:r>
            <a:r>
              <a:rPr lang="en-US" altLang="zh-CN" dirty="0"/>
              <a:t>- </a:t>
            </a:r>
            <a:r>
              <a:rPr lang="zh-CN" altLang="en-US" dirty="0"/>
              <a:t>损失函数 </a:t>
            </a:r>
            <a:r>
              <a:rPr lang="en-US" altLang="zh-CN" dirty="0"/>
              <a:t>Cost Function</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FBD6461-74A2-4589-A366-6FDDD8716F4C}"/>
                  </a:ext>
                </a:extLst>
              </p:cNvPr>
              <p:cNvSpPr>
                <a:spLocks noGrp="1"/>
              </p:cNvSpPr>
              <p:nvPr>
                <p:ph idx="1"/>
              </p:nvPr>
            </p:nvSpPr>
            <p:spPr/>
            <p:txBody>
              <a:bodyPr/>
              <a:lstStyle/>
              <a:p>
                <a:r>
                  <a:rPr lang="en-US" dirty="0"/>
                  <a:t>Sum of Square Error(SSE)</a:t>
                </a:r>
              </a:p>
              <a:p>
                <a:pPr lvl="1"/>
                <a14:m>
                  <m:oMath xmlns:m="http://schemas.openxmlformats.org/officeDocument/2006/math">
                    <m:r>
                      <a:rPr lang="en-US" i="1">
                        <a:latin typeface="Cambria Math" panose="02040503050406030204" pitchFamily="18" charset="0"/>
                      </a:rPr>
                      <m:t>𝑆𝑆</m:t>
                    </m:r>
                    <m:r>
                      <a:rPr lang="en-US" b="0" i="1" smtClean="0">
                        <a:latin typeface="Cambria Math" panose="02040503050406030204" pitchFamily="18" charset="0"/>
                      </a:rPr>
                      <m:t>𝐸</m:t>
                    </m:r>
                    <m:r>
                      <a:rPr lang="pt-BR" i="1">
                        <a:latin typeface="Cambria Math" panose="02040503050406030204" pitchFamily="18" charset="0"/>
                      </a:rPr>
                      <m:t>=</m:t>
                    </m:r>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r>
                  <a:rPr lang="en-US" dirty="0"/>
                  <a:t>Mean Square Error</a:t>
                </a:r>
              </a:p>
              <a:p>
                <a:pPr lvl="1"/>
                <a:r>
                  <a:rPr lang="en-US" dirty="0">
                    <a:ea typeface="Cambria Math" panose="02040503050406030204" pitchFamily="18" charset="0"/>
                  </a:rPr>
                  <a:t>MSE</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𝑆𝑆</m:t>
                    </m:r>
                    <m:r>
                      <a:rPr lang="en-US" b="0" i="1" smtClean="0">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r>
                  <a:rPr lang="zh-CN" altLang="en-US" dirty="0"/>
                  <a:t>我的的目标是使得</a:t>
                </a:r>
                <a:r>
                  <a:rPr lang="en-US" altLang="zh-CN" dirty="0"/>
                  <a:t>RSE/MSE</a:t>
                </a:r>
                <a:r>
                  <a:rPr lang="zh-CN" altLang="en-US" dirty="0"/>
                  <a:t>，这种方法叫</a:t>
                </a:r>
                <a:endParaRPr lang="en-US" altLang="zh-CN" dirty="0"/>
              </a:p>
              <a:p>
                <a:pPr lvl="1"/>
                <a:r>
                  <a:rPr lang="zh-CN" altLang="en-US" dirty="0"/>
                  <a:t>最小二乘法 </a:t>
                </a:r>
                <a:r>
                  <a:rPr lang="en-US" altLang="zh-CN" dirty="0"/>
                  <a:t>Least Squares</a:t>
                </a:r>
              </a:p>
              <a:p>
                <a:r>
                  <a:rPr lang="en-US" dirty="0"/>
                  <a:t>Cost Function</a:t>
                </a:r>
              </a:p>
              <a:p>
                <a:pPr lvl="1"/>
                <a:r>
                  <a:rPr lang="en-US" dirty="0"/>
                  <a:t>J(</a:t>
                </a:r>
                <a:r>
                  <a:rPr lang="en-US" dirty="0" err="1"/>
                  <a:t>a,b</a:t>
                </a:r>
                <a:r>
                  <a:rPr lang="en-US" dirty="0"/>
                  <a:t>) = ½ MSE </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endParaRPr lang="en-US" dirty="0"/>
              </a:p>
              <a:p>
                <a:endParaRPr lang="en-US" dirty="0"/>
              </a:p>
            </p:txBody>
          </p:sp>
        </mc:Choice>
        <mc:Fallback xmlns="">
          <p:sp>
            <p:nvSpPr>
              <p:cNvPr id="3" name="内容占位符 2">
                <a:extLst>
                  <a:ext uri="{FF2B5EF4-FFF2-40B4-BE49-F238E27FC236}">
                    <a16:creationId xmlns:a16="http://schemas.microsoft.com/office/drawing/2014/main" id="{BFBD6461-74A2-4589-A366-6FDDD8716F4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5546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21D24-DFA3-468C-9412-1F49C97B2BB1}"/>
              </a:ext>
            </a:extLst>
          </p:cNvPr>
          <p:cNvSpPr>
            <a:spLocks noGrp="1"/>
          </p:cNvSpPr>
          <p:nvPr>
            <p:ph type="title"/>
          </p:nvPr>
        </p:nvSpPr>
        <p:spPr/>
        <p:txBody>
          <a:bodyPr/>
          <a:lstStyle/>
          <a:p>
            <a:r>
              <a:rPr lang="zh-CN" altLang="en-US" dirty="0"/>
              <a:t>方差</a:t>
            </a:r>
            <a:endParaRPr lang="en-US" dirty="0"/>
          </a:p>
        </p:txBody>
      </p:sp>
      <p:sp>
        <p:nvSpPr>
          <p:cNvPr id="3" name="内容占位符 2">
            <a:extLst>
              <a:ext uri="{FF2B5EF4-FFF2-40B4-BE49-F238E27FC236}">
                <a16:creationId xmlns:a16="http://schemas.microsoft.com/office/drawing/2014/main" id="{E36B3820-5B7B-4C45-A8EC-F5A0BD43534E}"/>
              </a:ext>
            </a:extLst>
          </p:cNvPr>
          <p:cNvSpPr>
            <a:spLocks noGrp="1"/>
          </p:cNvSpPr>
          <p:nvPr>
            <p:ph idx="1"/>
          </p:nvPr>
        </p:nvSpPr>
        <p:spPr/>
        <p:txBody>
          <a:bodyPr/>
          <a:lstStyle/>
          <a:p>
            <a:endParaRPr lang="en-US"/>
          </a:p>
        </p:txBody>
      </p:sp>
      <p:pic>
        <p:nvPicPr>
          <p:cNvPr id="6" name="图片 5">
            <a:extLst>
              <a:ext uri="{FF2B5EF4-FFF2-40B4-BE49-F238E27FC236}">
                <a16:creationId xmlns:a16="http://schemas.microsoft.com/office/drawing/2014/main" id="{DF093502-170A-4952-934C-B090E7504A54}"/>
              </a:ext>
            </a:extLst>
          </p:cNvPr>
          <p:cNvPicPr>
            <a:picLocks noChangeAspect="1"/>
          </p:cNvPicPr>
          <p:nvPr/>
        </p:nvPicPr>
        <p:blipFill>
          <a:blip r:embed="rId2"/>
          <a:stretch>
            <a:fillRect/>
          </a:stretch>
        </p:blipFill>
        <p:spPr>
          <a:xfrm>
            <a:off x="838200" y="1825625"/>
            <a:ext cx="10534742" cy="3444875"/>
          </a:xfrm>
          <a:prstGeom prst="rect">
            <a:avLst/>
          </a:prstGeom>
        </p:spPr>
      </p:pic>
    </p:spTree>
    <p:extLst>
      <p:ext uri="{BB962C8B-B14F-4D97-AF65-F5344CB8AC3E}">
        <p14:creationId xmlns:p14="http://schemas.microsoft.com/office/powerpoint/2010/main" val="174682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D7253-2C06-46CE-9C78-7F2C49FE027F}"/>
              </a:ext>
            </a:extLst>
          </p:cNvPr>
          <p:cNvSpPr>
            <a:spLocks noGrp="1"/>
          </p:cNvSpPr>
          <p:nvPr>
            <p:ph type="title"/>
          </p:nvPr>
        </p:nvSpPr>
        <p:spPr/>
        <p:txBody>
          <a:bodyPr/>
          <a:lstStyle/>
          <a:p>
            <a:r>
              <a:rPr lang="zh-CN" altLang="en-US" dirty="0"/>
              <a:t>优化方法 </a:t>
            </a:r>
            <a:r>
              <a:rPr lang="en-US" altLang="zh-CN" dirty="0"/>
              <a:t>Optimization Function</a:t>
            </a:r>
            <a:endParaRPr lang="en-US" dirty="0"/>
          </a:p>
        </p:txBody>
      </p:sp>
      <p:sp>
        <p:nvSpPr>
          <p:cNvPr id="3" name="内容占位符 2">
            <a:extLst>
              <a:ext uri="{FF2B5EF4-FFF2-40B4-BE49-F238E27FC236}">
                <a16:creationId xmlns:a16="http://schemas.microsoft.com/office/drawing/2014/main" id="{34ADFDC0-4A2F-42D4-9EF5-17FF17E0F8B7}"/>
              </a:ext>
            </a:extLst>
          </p:cNvPr>
          <p:cNvSpPr>
            <a:spLocks noGrp="1"/>
          </p:cNvSpPr>
          <p:nvPr>
            <p:ph idx="1"/>
          </p:nvPr>
        </p:nvSpPr>
        <p:spPr/>
        <p:txBody>
          <a:bodyPr>
            <a:normAutofit/>
          </a:bodyPr>
          <a:lstStyle/>
          <a:p>
            <a:r>
              <a:rPr lang="zh-CN" altLang="en-US" dirty="0"/>
              <a:t>优化方法通过迭代，找到损失函数的最小值。</a:t>
            </a:r>
            <a:endParaRPr lang="en-US" altLang="zh-CN" dirty="0"/>
          </a:p>
          <a:p>
            <a:r>
              <a:rPr lang="zh-CN" altLang="en-US" dirty="0"/>
              <a:t>损失函数可以看作是优化函数的目标 </a:t>
            </a:r>
            <a:r>
              <a:rPr lang="en-US" altLang="zh-CN" dirty="0"/>
              <a:t>Optimization Objective</a:t>
            </a:r>
          </a:p>
          <a:p>
            <a:r>
              <a:rPr lang="zh-CN" altLang="en-US" dirty="0"/>
              <a:t>优化目标为</a:t>
            </a:r>
            <a:r>
              <a:rPr lang="en-US" altLang="zh-CN" dirty="0"/>
              <a:t>J(</a:t>
            </a:r>
            <a:r>
              <a:rPr lang="en-US" altLang="zh-CN" dirty="0" err="1"/>
              <a:t>a,b</a:t>
            </a:r>
            <a:r>
              <a:rPr lang="en-US" altLang="zh-CN" dirty="0"/>
              <a:t>)</a:t>
            </a:r>
            <a:r>
              <a:rPr lang="zh-CN" altLang="en-US" dirty="0"/>
              <a:t>。</a:t>
            </a:r>
            <a:endParaRPr lang="en-US" altLang="zh-CN" dirty="0"/>
          </a:p>
        </p:txBody>
      </p:sp>
    </p:spTree>
    <p:extLst>
      <p:ext uri="{BB962C8B-B14F-4D97-AF65-F5344CB8AC3E}">
        <p14:creationId xmlns:p14="http://schemas.microsoft.com/office/powerpoint/2010/main" val="4185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0BA698-8579-4D2A-A3B7-6A96708780C4}"/>
              </a:ext>
            </a:extLst>
          </p:cNvPr>
          <p:cNvSpPr>
            <a:spLocks noGrp="1"/>
          </p:cNvSpPr>
          <p:nvPr>
            <p:ph type="title"/>
          </p:nvPr>
        </p:nvSpPr>
        <p:spPr>
          <a:xfrm>
            <a:off x="838200" y="365125"/>
            <a:ext cx="10515600" cy="1325563"/>
          </a:xfrm>
        </p:spPr>
        <p:txBody>
          <a:bodyPr/>
          <a:lstStyle/>
          <a:p>
            <a:r>
              <a:rPr lang="zh-CN" altLang="en-US" dirty="0"/>
              <a:t>优化方法 </a:t>
            </a:r>
            <a:r>
              <a:rPr lang="en-US" altLang="zh-CN" dirty="0"/>
              <a:t>Optimization Function</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1EDD6B-01BD-47FF-9D18-6102C5EA5DEE}"/>
                  </a:ext>
                </a:extLst>
              </p:cNvPr>
              <p:cNvSpPr>
                <a:spLocks noGrp="1"/>
              </p:cNvSpPr>
              <p:nvPr>
                <p:ph idx="1"/>
              </p:nvPr>
            </p:nvSpPr>
            <p:spPr/>
            <p:txBody>
              <a:bodyPr>
                <a:normAutofit/>
              </a:bodyPr>
              <a:lstStyle/>
              <a:p>
                <a:r>
                  <a:rPr lang="zh-CN" altLang="en-US" dirty="0"/>
                  <a:t>每当</a:t>
                </a:r>
                <a:r>
                  <a:rPr lang="en-US" altLang="zh-CN" dirty="0" err="1"/>
                  <a:t>a,b</a:t>
                </a:r>
                <a:r>
                  <a:rPr lang="zh-CN" altLang="en-US" dirty="0"/>
                  <a:t>变化时，</a:t>
                </a:r>
                <a:r>
                  <a:rPr lang="en-US" altLang="zh-CN" dirty="0"/>
                  <a:t>J(</a:t>
                </a:r>
                <a:r>
                  <a:rPr lang="en-US" altLang="zh-CN" dirty="0" err="1"/>
                  <a:t>a,b</a:t>
                </a:r>
                <a:r>
                  <a:rPr lang="en-US" altLang="zh-CN" dirty="0"/>
                  <a:t>)</a:t>
                </a:r>
                <a:r>
                  <a:rPr lang="zh-CN" altLang="en-US" dirty="0"/>
                  <a:t>都会随之变化。</a:t>
                </a:r>
                <a:endParaRPr lang="en-US" altLang="zh-CN" i="1" dirty="0">
                  <a:latin typeface="Cambria Math" panose="02040503050406030204" pitchFamily="18" charset="0"/>
                </a:endParaRPr>
              </a:p>
              <a:p>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𝑎</m:t>
                        </m:r>
                      </m:den>
                    </m:f>
                    <m:r>
                      <a:rPr lang="zh-CN" altLang="en-US" i="1">
                        <a:latin typeface="Cambria Math" panose="02040503050406030204" pitchFamily="18" charset="0"/>
                      </a:rPr>
                      <m:t>和</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𝑏</m:t>
                        </m:r>
                      </m:den>
                    </m:f>
                  </m:oMath>
                </a14:m>
                <a:endParaRPr lang="en-US" altLang="zh-CN" dirty="0"/>
              </a:p>
              <a:p>
                <a:r>
                  <a:rPr lang="en-US" altLang="zh-CN" dirty="0"/>
                  <a:t>Repeat:</a:t>
                </a:r>
              </a:p>
              <a:p>
                <a:pPr lvl="1"/>
                <a:r>
                  <a:rPr lang="en-US" altLang="zh-CN" dirty="0"/>
                  <a:t>a=a-</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𝑎</m:t>
                        </m:r>
                      </m:den>
                    </m:f>
                  </m:oMath>
                </a14:m>
                <a:endParaRPr lang="en-US" altLang="zh-CN" dirty="0"/>
              </a:p>
              <a:p>
                <a:pPr lvl="1"/>
                <a:r>
                  <a:rPr lang="en-US" altLang="zh-CN" dirty="0"/>
                  <a:t>b=b-</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𝑏</m:t>
                        </m:r>
                      </m:den>
                    </m:f>
                  </m:oMath>
                </a14:m>
                <a:endParaRPr lang="en-US" altLang="zh-CN" dirty="0"/>
              </a:p>
              <a:p>
                <a:r>
                  <a:rPr lang="zh-CN" altLang="en-US" dirty="0"/>
                  <a:t>其实</a:t>
                </a:r>
                <a:r>
                  <a:rPr lang="el-GR" dirty="0"/>
                  <a:t>α</a:t>
                </a:r>
                <a:r>
                  <a:rPr lang="zh-CN" altLang="en-US" dirty="0"/>
                  <a:t>为一个很小的值，</a:t>
                </a:r>
                <a:endParaRPr lang="en-US" altLang="zh-CN" dirty="0"/>
              </a:p>
              <a:p>
                <a:pPr lvl="1"/>
                <a:r>
                  <a:rPr lang="zh-CN" altLang="en-US" dirty="0"/>
                  <a:t>比如</a:t>
                </a:r>
                <a:r>
                  <a:rPr lang="en-US" altLang="zh-CN" dirty="0"/>
                  <a:t>0.01</a:t>
                </a:r>
                <a:endParaRPr lang="en-US" dirty="0"/>
              </a:p>
            </p:txBody>
          </p:sp>
        </mc:Choice>
        <mc:Fallback xmlns="">
          <p:sp>
            <p:nvSpPr>
              <p:cNvPr id="3" name="内容占位符 2">
                <a:extLst>
                  <a:ext uri="{FF2B5EF4-FFF2-40B4-BE49-F238E27FC236}">
                    <a16:creationId xmlns:a16="http://schemas.microsoft.com/office/drawing/2014/main" id="{2E1EDD6B-01BD-47FF-9D18-6102C5EA5DEE}"/>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pic>
        <p:nvPicPr>
          <p:cNvPr id="1026" name="Picture 2" descr="Image result for gradient descent curve">
            <a:extLst>
              <a:ext uri="{FF2B5EF4-FFF2-40B4-BE49-F238E27FC236}">
                <a16:creationId xmlns:a16="http://schemas.microsoft.com/office/drawing/2014/main" id="{03EC305E-DAF0-422D-AB9F-8AAA97A4A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2625725"/>
            <a:ext cx="57340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6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1D91D-002C-42A9-8135-D933536FDD93}"/>
              </a:ext>
            </a:extLst>
          </p:cNvPr>
          <p:cNvSpPr>
            <a:spLocks noGrp="1"/>
          </p:cNvSpPr>
          <p:nvPr>
            <p:ph type="title"/>
          </p:nvPr>
        </p:nvSpPr>
        <p:spPr/>
        <p:txBody>
          <a:bodyPr/>
          <a:lstStyle/>
          <a:p>
            <a:r>
              <a:rPr lang="zh-CN" altLang="en-US" dirty="0"/>
              <a:t>一元线性回归流程</a:t>
            </a:r>
            <a:endParaRPr lang="en-US" dirty="0"/>
          </a:p>
        </p:txBody>
      </p:sp>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12585937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35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1D91D-002C-42A9-8135-D933536FDD93}"/>
              </a:ext>
            </a:extLst>
          </p:cNvPr>
          <p:cNvSpPr>
            <a:spLocks noGrp="1"/>
          </p:cNvSpPr>
          <p:nvPr>
            <p:ph type="title"/>
          </p:nvPr>
        </p:nvSpPr>
        <p:spPr/>
        <p:txBody>
          <a:bodyPr/>
          <a:lstStyle/>
          <a:p>
            <a:r>
              <a:rPr lang="zh-CN" altLang="en-US" dirty="0"/>
              <a:t>一元线性回归流程</a:t>
            </a:r>
            <a:endParaRPr lang="en-US" dirty="0"/>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40975543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40975543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95278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30ADA-CC47-4E13-9A51-9DD9F7DBCF51}"/>
              </a:ext>
            </a:extLst>
          </p:cNvPr>
          <p:cNvSpPr>
            <a:spLocks noGrp="1"/>
          </p:cNvSpPr>
          <p:nvPr>
            <p:ph type="title"/>
          </p:nvPr>
        </p:nvSpPr>
        <p:spPr/>
        <p:txBody>
          <a:bodyPr/>
          <a:lstStyle/>
          <a:p>
            <a:r>
              <a:rPr lang="zh-CN" altLang="en-US" dirty="0"/>
              <a:t>数据科学和机器学习介绍</a:t>
            </a:r>
            <a:endParaRPr lang="en-US" dirty="0"/>
          </a:p>
        </p:txBody>
      </p:sp>
      <p:sp>
        <p:nvSpPr>
          <p:cNvPr id="3" name="内容占位符 2">
            <a:extLst>
              <a:ext uri="{FF2B5EF4-FFF2-40B4-BE49-F238E27FC236}">
                <a16:creationId xmlns:a16="http://schemas.microsoft.com/office/drawing/2014/main" id="{F58170D2-E07E-4AE0-AEC3-D673D19C1512}"/>
              </a:ext>
            </a:extLst>
          </p:cNvPr>
          <p:cNvSpPr>
            <a:spLocks noGrp="1"/>
          </p:cNvSpPr>
          <p:nvPr>
            <p:ph idx="1"/>
          </p:nvPr>
        </p:nvSpPr>
        <p:spPr/>
        <p:txBody>
          <a:bodyPr/>
          <a:lstStyle/>
          <a:p>
            <a:r>
              <a:rPr lang="zh-CN" altLang="en-US" dirty="0"/>
              <a:t>什么是机器学习</a:t>
            </a:r>
            <a:endParaRPr lang="en-US" altLang="zh-CN" dirty="0"/>
          </a:p>
          <a:p>
            <a:r>
              <a:rPr lang="zh-CN" altLang="en-US" dirty="0"/>
              <a:t>我为什么要学习</a:t>
            </a:r>
            <a:r>
              <a:rPr lang="en-US" altLang="zh-CN" dirty="0"/>
              <a:t>Machine Learning</a:t>
            </a:r>
            <a:r>
              <a:rPr lang="zh-CN" altLang="en-US" dirty="0"/>
              <a:t>？</a:t>
            </a:r>
            <a:endParaRPr lang="en-US" altLang="zh-CN" dirty="0"/>
          </a:p>
          <a:p>
            <a:r>
              <a:rPr lang="zh-CN" altLang="en-US" dirty="0"/>
              <a:t>机器学习和人工智能</a:t>
            </a:r>
            <a:r>
              <a:rPr lang="en-US" dirty="0"/>
              <a:t> Machine Learning vs Artificial Intelligence</a:t>
            </a:r>
          </a:p>
          <a:p>
            <a:r>
              <a:rPr lang="zh-CN" altLang="en-US" dirty="0"/>
              <a:t>监督学习和非监督学习</a:t>
            </a:r>
            <a:r>
              <a:rPr lang="en-US" dirty="0"/>
              <a:t> Supervised Learning vs Unsupervised Learning</a:t>
            </a:r>
          </a:p>
          <a:p>
            <a:r>
              <a:rPr lang="zh-CN" altLang="en-US" dirty="0"/>
              <a:t>常见问题</a:t>
            </a:r>
            <a:endParaRPr lang="en-US" dirty="0"/>
          </a:p>
          <a:p>
            <a:r>
              <a:rPr lang="zh-CN" altLang="en-US" dirty="0"/>
              <a:t>推荐读物</a:t>
            </a:r>
            <a:endParaRPr lang="en-US" dirty="0"/>
          </a:p>
          <a:p>
            <a:endParaRPr lang="en-US" dirty="0"/>
          </a:p>
        </p:txBody>
      </p:sp>
    </p:spTree>
    <p:extLst>
      <p:ext uri="{BB962C8B-B14F-4D97-AF65-F5344CB8AC3E}">
        <p14:creationId xmlns:p14="http://schemas.microsoft.com/office/powerpoint/2010/main" val="377879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31BE2-792F-47A0-BEF9-F2DD46182ADC}"/>
              </a:ext>
            </a:extLst>
          </p:cNvPr>
          <p:cNvSpPr>
            <a:spLocks noGrp="1"/>
          </p:cNvSpPr>
          <p:nvPr>
            <p:ph type="title"/>
          </p:nvPr>
        </p:nvSpPr>
        <p:spPr/>
        <p:txBody>
          <a:bodyPr/>
          <a:lstStyle/>
          <a:p>
            <a:r>
              <a:rPr lang="zh-CN" altLang="en-US" dirty="0"/>
              <a:t>一元线性回归演示</a:t>
            </a:r>
            <a:endParaRPr lang="en-US" dirty="0"/>
          </a:p>
        </p:txBody>
      </p:sp>
      <p:sp>
        <p:nvSpPr>
          <p:cNvPr id="3" name="内容占位符 2">
            <a:extLst>
              <a:ext uri="{FF2B5EF4-FFF2-40B4-BE49-F238E27FC236}">
                <a16:creationId xmlns:a16="http://schemas.microsoft.com/office/drawing/2014/main" id="{5B0915B5-D9B7-4914-A5D6-F3FEC282FD56}"/>
              </a:ext>
            </a:extLst>
          </p:cNvPr>
          <p:cNvSpPr>
            <a:spLocks noGrp="1"/>
          </p:cNvSpPr>
          <p:nvPr>
            <p:ph idx="1"/>
          </p:nvPr>
        </p:nvSpPr>
        <p:spPr/>
        <p:txBody>
          <a:bodyPr/>
          <a:lstStyle/>
          <a:p>
            <a:r>
              <a:rPr lang="en-US" altLang="zh-CN" dirty="0">
                <a:hlinkClick r:id="rId2"/>
              </a:rPr>
              <a:t>Python</a:t>
            </a:r>
            <a:r>
              <a:rPr lang="zh-CN" altLang="en-US" dirty="0">
                <a:hlinkClick r:id="rId2"/>
              </a:rPr>
              <a:t>演示</a:t>
            </a:r>
            <a:endParaRPr lang="en-US" dirty="0"/>
          </a:p>
        </p:txBody>
      </p:sp>
    </p:spTree>
    <p:extLst>
      <p:ext uri="{BB962C8B-B14F-4D97-AF65-F5344CB8AC3E}">
        <p14:creationId xmlns:p14="http://schemas.microsoft.com/office/powerpoint/2010/main" val="1191185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8C19A-2CD3-44E2-B0FB-FC5E053F3423}"/>
              </a:ext>
            </a:extLst>
          </p:cNvPr>
          <p:cNvSpPr>
            <a:spLocks noGrp="1"/>
          </p:cNvSpPr>
          <p:nvPr>
            <p:ph type="title"/>
          </p:nvPr>
        </p:nvSpPr>
        <p:spPr/>
        <p:txBody>
          <a:bodyPr/>
          <a:lstStyle/>
          <a:p>
            <a:r>
              <a:rPr lang="zh-CN" altLang="en-US" dirty="0"/>
              <a:t>结果评价</a:t>
            </a:r>
            <a:endParaRPr lang="en-US" dirty="0"/>
          </a:p>
        </p:txBody>
      </p:sp>
      <p:sp>
        <p:nvSpPr>
          <p:cNvPr id="3" name="内容占位符 2">
            <a:extLst>
              <a:ext uri="{FF2B5EF4-FFF2-40B4-BE49-F238E27FC236}">
                <a16:creationId xmlns:a16="http://schemas.microsoft.com/office/drawing/2014/main" id="{6D35C916-C6C2-45CC-A1EC-64A7665D9B1E}"/>
              </a:ext>
            </a:extLst>
          </p:cNvPr>
          <p:cNvSpPr>
            <a:spLocks noGrp="1"/>
          </p:cNvSpPr>
          <p:nvPr>
            <p:ph idx="1"/>
          </p:nvPr>
        </p:nvSpPr>
        <p:spPr/>
        <p:txBody>
          <a:bodyPr/>
          <a:lstStyle/>
          <a:p>
            <a:r>
              <a:rPr lang="en-US" altLang="zh-CN" dirty="0"/>
              <a:t>R^2</a:t>
            </a:r>
            <a:r>
              <a:rPr lang="zh-CN" altLang="en-US" dirty="0"/>
              <a:t>的解释</a:t>
            </a:r>
            <a:endParaRPr lang="en-US" altLang="zh-CN" dirty="0"/>
          </a:p>
          <a:p>
            <a:r>
              <a:rPr lang="en-US" altLang="zh-CN" dirty="0"/>
              <a:t>R</a:t>
            </a:r>
            <a:r>
              <a:rPr lang="zh-CN" altLang="en-US" dirty="0"/>
              <a:t>平方：决定系数，反应因变量的全部变异（</a:t>
            </a:r>
            <a:r>
              <a:rPr lang="en-US" altLang="zh-CN" dirty="0"/>
              <a:t>variability</a:t>
            </a:r>
            <a:r>
              <a:rPr lang="zh-CN" altLang="en-US" dirty="0"/>
              <a:t>）能通过回归关系被自变量解释的比例。</a:t>
            </a:r>
            <a:endParaRPr lang="en-US" dirty="0"/>
          </a:p>
        </p:txBody>
      </p:sp>
    </p:spTree>
    <p:extLst>
      <p:ext uri="{BB962C8B-B14F-4D97-AF65-F5344CB8AC3E}">
        <p14:creationId xmlns:p14="http://schemas.microsoft.com/office/powerpoint/2010/main" val="392357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7251E5-29C6-4055-9D24-F9AF1B3A32CF}"/>
              </a:ext>
            </a:extLst>
          </p:cNvPr>
          <p:cNvSpPr>
            <a:spLocks noGrp="1"/>
          </p:cNvSpPr>
          <p:nvPr>
            <p:ph type="title"/>
          </p:nvPr>
        </p:nvSpPr>
        <p:spPr/>
        <p:txBody>
          <a:bodyPr/>
          <a:lstStyle/>
          <a:p>
            <a:r>
              <a:rPr lang="zh-CN" altLang="en-US" dirty="0"/>
              <a:t>结果评价</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8EBA808-58BC-48BA-A5B0-8A8B654E0E3F}"/>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𝑆𝑆</m:t>
                    </m:r>
                    <m:r>
                      <a:rPr lang="pt-BR" i="1">
                        <a:latin typeface="Cambria Math" panose="02040503050406030204" pitchFamily="18" charset="0"/>
                      </a:rPr>
                      <m:t>𝑅</m:t>
                    </m:r>
                    <m:r>
                      <a:rPr lang="pt-BR" i="1">
                        <a:latin typeface="Cambria Math" panose="02040503050406030204" pitchFamily="18" charset="0"/>
                      </a:rPr>
                      <m:t>=</m:t>
                    </m:r>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altLang="zh-CN" dirty="0"/>
              </a:p>
              <a:p>
                <a14:m>
                  <m:oMath xmlns:m="http://schemas.openxmlformats.org/officeDocument/2006/math">
                    <m:r>
                      <a:rPr lang="en-US" i="1">
                        <a:latin typeface="Cambria Math" panose="02040503050406030204" pitchFamily="18" charset="0"/>
                      </a:rPr>
                      <m:t>𝑆𝑆</m:t>
                    </m:r>
                    <m:r>
                      <a:rPr lang="en-US" b="0" i="1" smtClean="0">
                        <a:latin typeface="Cambria Math" panose="02040503050406030204" pitchFamily="18" charset="0"/>
                      </a:rPr>
                      <m:t>𝑇</m:t>
                    </m:r>
                    <m:r>
                      <a:rPr lang="pt-BR" i="1">
                        <a:latin typeface="Cambria Math" panose="02040503050406030204" pitchFamily="18" charset="0"/>
                      </a:rPr>
                      <m:t>=</m:t>
                    </m:r>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smtClean="0">
                                        <a:latin typeface="Cambria Math" panose="02040503050406030204" pitchFamily="18" charset="0"/>
                                      </a:rPr>
                                    </m:ctrlPr>
                                  </m:sSubPr>
                                  <m:e>
                                    <m:acc>
                                      <m:accPr>
                                        <m:chr m:val="̅"/>
                                        <m:ctrlPr>
                                          <a:rPr lang="pt-BR"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altLang="zh-CN" dirty="0"/>
              </a:p>
              <a:p>
                <a14:m>
                  <m:oMath xmlns:m="http://schemas.openxmlformats.org/officeDocument/2006/math">
                    <m:r>
                      <a:rPr lang="en-US" i="1">
                        <a:latin typeface="Cambria Math" panose="02040503050406030204" pitchFamily="18" charset="0"/>
                      </a:rPr>
                      <m:t>𝑆𝑆</m:t>
                    </m:r>
                    <m:r>
                      <a:rPr lang="en-US" b="0" i="1" smtClean="0">
                        <a:latin typeface="Cambria Math" panose="02040503050406030204" pitchFamily="18" charset="0"/>
                      </a:rPr>
                      <m:t>𝐸</m:t>
                    </m:r>
                    <m:r>
                      <a:rPr lang="pt-BR" i="1">
                        <a:latin typeface="Cambria Math" panose="02040503050406030204" pitchFamily="18" charset="0"/>
                      </a:rPr>
                      <m:t>=</m:t>
                    </m:r>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altLang="zh-CN" dirty="0"/>
              </a:p>
              <a:p>
                <a14:m>
                  <m:oMath xmlns:m="http://schemas.openxmlformats.org/officeDocument/2006/math">
                    <m:r>
                      <a:rPr lang="en-US" altLang="zh-CN" b="0" i="1" dirty="0" smtClean="0">
                        <a:latin typeface="Cambria Math" panose="02040503050406030204" pitchFamily="18" charset="0"/>
                      </a:rPr>
                      <m:t>𝑆𝑆𝑇</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𝑆𝑆𝐸</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𝑆𝑆𝑅</m:t>
                    </m:r>
                  </m:oMath>
                </a14:m>
                <a:endParaRPr lang="en-US" altLang="zh-CN" dirty="0"/>
              </a:p>
              <a:p>
                <a14:m>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𝑅</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𝑆𝑆𝑅</m:t>
                        </m:r>
                        <m:r>
                          <a:rPr lang="en-US" altLang="zh-CN" i="1">
                            <a:latin typeface="Cambria Math" panose="02040503050406030204" pitchFamily="18" charset="0"/>
                            <a:ea typeface="Cambria Math" panose="02040503050406030204" pitchFamily="18" charset="0"/>
                          </a:rPr>
                          <m:t> </m:t>
                        </m:r>
                      </m:num>
                      <m:den>
                        <m:r>
                          <a:rPr lang="en-US" altLang="zh-CN" i="1">
                            <a:latin typeface="Cambria Math" panose="02040503050406030204" pitchFamily="18" charset="0"/>
                            <a:ea typeface="Cambria Math" panose="02040503050406030204" pitchFamily="18" charset="0"/>
                          </a:rPr>
                          <m:t>𝑆𝑆𝑇</m:t>
                        </m:r>
                      </m:den>
                    </m:f>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i="1">
                            <a:latin typeface="Cambria Math" panose="02040503050406030204" pitchFamily="18" charset="0"/>
                            <a:ea typeface="Cambria Math" panose="02040503050406030204" pitchFamily="18" charset="0"/>
                          </a:rPr>
                          <m:t>SSE</m:t>
                        </m:r>
                      </m:num>
                      <m:den>
                        <m:r>
                          <m:rPr>
                            <m:sty m:val="p"/>
                          </m:rPr>
                          <a:rPr lang="en-US" altLang="zh-CN" i="1">
                            <a:latin typeface="Cambria Math" panose="02040503050406030204" pitchFamily="18" charset="0"/>
                            <a:ea typeface="Cambria Math" panose="02040503050406030204" pitchFamily="18" charset="0"/>
                          </a:rPr>
                          <m:t>SST</m:t>
                        </m:r>
                      </m:den>
                    </m:f>
                    <m:r>
                      <a:rPr lang="en-US" altLang="zh-CN" i="1">
                        <a:latin typeface="Cambria Math" panose="02040503050406030204" pitchFamily="18" charset="0"/>
                        <a:ea typeface="Cambria Math" panose="02040503050406030204" pitchFamily="18" charset="0"/>
                      </a:rPr>
                      <m:t>∈[0,1]</m:t>
                    </m:r>
                  </m:oMath>
                </a14:m>
                <a:r>
                  <a:rPr lang="en-US" altLang="zh-CN" dirty="0"/>
                  <a:t> </a:t>
                </a:r>
              </a:p>
              <a:p>
                <a:endParaRPr lang="en-US" altLang="zh-CN" dirty="0"/>
              </a:p>
              <a:p>
                <a:endParaRPr lang="en-US" dirty="0"/>
              </a:p>
            </p:txBody>
          </p:sp>
        </mc:Choice>
        <mc:Fallback xmlns="">
          <p:sp>
            <p:nvSpPr>
              <p:cNvPr id="3" name="内容占位符 2">
                <a:extLst>
                  <a:ext uri="{FF2B5EF4-FFF2-40B4-BE49-F238E27FC236}">
                    <a16:creationId xmlns:a16="http://schemas.microsoft.com/office/drawing/2014/main" id="{68EBA808-58BC-48BA-A5B0-8A8B654E0E3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8449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21D24-DFA3-468C-9412-1F49C97B2BB1}"/>
              </a:ext>
            </a:extLst>
          </p:cNvPr>
          <p:cNvSpPr>
            <a:spLocks noGrp="1"/>
          </p:cNvSpPr>
          <p:nvPr>
            <p:ph type="title"/>
          </p:nvPr>
        </p:nvSpPr>
        <p:spPr/>
        <p:txBody>
          <a:bodyPr/>
          <a:lstStyle/>
          <a:p>
            <a:r>
              <a:rPr lang="zh-CN" altLang="en-US" dirty="0"/>
              <a:t>方差</a:t>
            </a:r>
            <a:endParaRPr lang="en-US" dirty="0"/>
          </a:p>
        </p:txBody>
      </p:sp>
      <p:sp>
        <p:nvSpPr>
          <p:cNvPr id="3" name="内容占位符 2">
            <a:extLst>
              <a:ext uri="{FF2B5EF4-FFF2-40B4-BE49-F238E27FC236}">
                <a16:creationId xmlns:a16="http://schemas.microsoft.com/office/drawing/2014/main" id="{E36B3820-5B7B-4C45-A8EC-F5A0BD43534E}"/>
              </a:ext>
            </a:extLst>
          </p:cNvPr>
          <p:cNvSpPr>
            <a:spLocks noGrp="1"/>
          </p:cNvSpPr>
          <p:nvPr>
            <p:ph idx="1"/>
          </p:nvPr>
        </p:nvSpPr>
        <p:spPr/>
        <p:txBody>
          <a:bodyPr/>
          <a:lstStyle/>
          <a:p>
            <a:endParaRPr lang="en-US"/>
          </a:p>
        </p:txBody>
      </p:sp>
      <p:pic>
        <p:nvPicPr>
          <p:cNvPr id="6" name="图片 5">
            <a:extLst>
              <a:ext uri="{FF2B5EF4-FFF2-40B4-BE49-F238E27FC236}">
                <a16:creationId xmlns:a16="http://schemas.microsoft.com/office/drawing/2014/main" id="{DF093502-170A-4952-934C-B090E7504A54}"/>
              </a:ext>
            </a:extLst>
          </p:cNvPr>
          <p:cNvPicPr>
            <a:picLocks noChangeAspect="1"/>
          </p:cNvPicPr>
          <p:nvPr/>
        </p:nvPicPr>
        <p:blipFill>
          <a:blip r:embed="rId2"/>
          <a:stretch>
            <a:fillRect/>
          </a:stretch>
        </p:blipFill>
        <p:spPr>
          <a:xfrm>
            <a:off x="838200" y="1825625"/>
            <a:ext cx="10534742" cy="3444875"/>
          </a:xfrm>
          <a:prstGeom prst="rect">
            <a:avLst/>
          </a:prstGeom>
        </p:spPr>
      </p:pic>
    </p:spTree>
    <p:extLst>
      <p:ext uri="{BB962C8B-B14F-4D97-AF65-F5344CB8AC3E}">
        <p14:creationId xmlns:p14="http://schemas.microsoft.com/office/powerpoint/2010/main" val="107569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516FD-5AB7-443A-A299-F5F86096BB51}"/>
              </a:ext>
            </a:extLst>
          </p:cNvPr>
          <p:cNvSpPr>
            <a:spLocks noGrp="1"/>
          </p:cNvSpPr>
          <p:nvPr>
            <p:ph type="title"/>
          </p:nvPr>
        </p:nvSpPr>
        <p:spPr/>
        <p:txBody>
          <a:bodyPr/>
          <a:lstStyle/>
          <a:p>
            <a:r>
              <a:rPr lang="zh-CN" altLang="en-US" dirty="0"/>
              <a:t>结果评价</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B662C3-50A2-451D-9F19-E523874696BA}"/>
                  </a:ext>
                </a:extLst>
              </p:cNvPr>
              <p:cNvSpPr>
                <a:spLocks noGrp="1"/>
              </p:cNvSpPr>
              <p:nvPr>
                <p:ph idx="1"/>
              </p:nvPr>
            </p:nvSpPr>
            <p:spPr/>
            <p:txBody>
              <a:bodyPr/>
              <a:lstStyle/>
              <a:p>
                <a14:m>
                  <m:oMath xmlns:m="http://schemas.openxmlformats.org/officeDocument/2006/math">
                    <m:r>
                      <a:rPr lang="en-US" altLang="zh-CN" i="1" dirty="0">
                        <a:latin typeface="Cambria Math" panose="02040503050406030204" pitchFamily="18" charset="0"/>
                      </a:rPr>
                      <m:t>𝑆𝑆𝑇</m:t>
                    </m:r>
                    <m:r>
                      <a:rPr lang="en-US" altLang="zh-CN" i="1" dirty="0">
                        <a:latin typeface="Cambria Math" panose="02040503050406030204" pitchFamily="18" charset="0"/>
                      </a:rPr>
                      <m:t>=</m:t>
                    </m:r>
                    <m:r>
                      <a:rPr lang="en-US" altLang="zh-CN" i="1" dirty="0">
                        <a:latin typeface="Cambria Math" panose="02040503050406030204" pitchFamily="18" charset="0"/>
                      </a:rPr>
                      <m:t>𝑆𝑆𝐸</m:t>
                    </m:r>
                    <m:r>
                      <a:rPr lang="en-US" altLang="zh-CN" i="1" dirty="0">
                        <a:latin typeface="Cambria Math" panose="02040503050406030204" pitchFamily="18" charset="0"/>
                      </a:rPr>
                      <m:t>+</m:t>
                    </m:r>
                    <m:r>
                      <a:rPr lang="en-US" altLang="zh-CN" i="1" dirty="0">
                        <a:latin typeface="Cambria Math" panose="02040503050406030204" pitchFamily="18" charset="0"/>
                      </a:rPr>
                      <m:t>𝑆𝑆𝑅</m:t>
                    </m:r>
                  </m:oMath>
                </a14:m>
                <a:endParaRPr lang="en-US" altLang="zh-CN" dirty="0"/>
              </a:p>
              <a:p>
                <a:endParaRPr lang="en-US" dirty="0"/>
              </a:p>
            </p:txBody>
          </p:sp>
        </mc:Choice>
        <mc:Fallback xmlns="">
          <p:sp>
            <p:nvSpPr>
              <p:cNvPr id="3" name="内容占位符 2">
                <a:extLst>
                  <a:ext uri="{FF2B5EF4-FFF2-40B4-BE49-F238E27FC236}">
                    <a16:creationId xmlns:a16="http://schemas.microsoft.com/office/drawing/2014/main" id="{E8B662C3-50A2-451D-9F19-E523874696B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1026" name="Picture 2" descr="http://f.hiphotos.baidu.com/zhidao/wh%3D600%2C800/sign=61beb32ed21b0ef46cbd9058edf47de2/ae51f3deb48f8c5451923e2f3a292df5e0fe7f69.jpg">
            <a:extLst>
              <a:ext uri="{FF2B5EF4-FFF2-40B4-BE49-F238E27FC236}">
                <a16:creationId xmlns:a16="http://schemas.microsoft.com/office/drawing/2014/main" id="{6D8DF153-A0B6-4C69-B569-B4250F7E03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692"/>
          <a:stretch/>
        </p:blipFill>
        <p:spPr bwMode="auto">
          <a:xfrm>
            <a:off x="2381249" y="2324893"/>
            <a:ext cx="7060941" cy="385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9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C2A75-949A-45C6-9762-EA3EC8855E87}"/>
              </a:ext>
            </a:extLst>
          </p:cNvPr>
          <p:cNvSpPr>
            <a:spLocks noGrp="1"/>
          </p:cNvSpPr>
          <p:nvPr>
            <p:ph type="title"/>
          </p:nvPr>
        </p:nvSpPr>
        <p:spPr/>
        <p:txBody>
          <a:bodyPr/>
          <a:lstStyle/>
          <a:p>
            <a:r>
              <a:rPr lang="zh-CN" altLang="en-US" dirty="0"/>
              <a:t>结果评价</a:t>
            </a:r>
            <a:endParaRPr lang="en-US" dirty="0"/>
          </a:p>
        </p:txBody>
      </p:sp>
      <p:sp>
        <p:nvSpPr>
          <p:cNvPr id="3" name="内容占位符 2">
            <a:extLst>
              <a:ext uri="{FF2B5EF4-FFF2-40B4-BE49-F238E27FC236}">
                <a16:creationId xmlns:a16="http://schemas.microsoft.com/office/drawing/2014/main" id="{7924D283-C6A0-49F1-A6AC-4CA2F2737F52}"/>
              </a:ext>
            </a:extLst>
          </p:cNvPr>
          <p:cNvSpPr>
            <a:spLocks noGrp="1"/>
          </p:cNvSpPr>
          <p:nvPr>
            <p:ph idx="1"/>
          </p:nvPr>
        </p:nvSpPr>
        <p:spPr/>
        <p:txBody>
          <a:bodyPr/>
          <a:lstStyle/>
          <a:p>
            <a:r>
              <a:rPr lang="zh-CN" altLang="en-US" dirty="0">
                <a:hlinkClick r:id="rId2"/>
              </a:rPr>
              <a:t>演示</a:t>
            </a:r>
            <a:endParaRPr lang="en-US" dirty="0"/>
          </a:p>
        </p:txBody>
      </p:sp>
    </p:spTree>
    <p:extLst>
      <p:ext uri="{BB962C8B-B14F-4D97-AF65-F5344CB8AC3E}">
        <p14:creationId xmlns:p14="http://schemas.microsoft.com/office/powerpoint/2010/main" val="1157638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189766-75CA-42FD-AD63-B08E39EEF0F1}"/>
              </a:ext>
            </a:extLst>
          </p:cNvPr>
          <p:cNvSpPr>
            <a:spLocks noGrp="1"/>
          </p:cNvSpPr>
          <p:nvPr>
            <p:ph type="title"/>
          </p:nvPr>
        </p:nvSpPr>
        <p:spPr/>
        <p:txBody>
          <a:bodyPr/>
          <a:lstStyle/>
          <a:p>
            <a:r>
              <a:rPr lang="zh-CN" altLang="en-US" dirty="0"/>
              <a:t>一元线性回归练习</a:t>
            </a:r>
            <a:endParaRPr lang="en-US" dirty="0"/>
          </a:p>
        </p:txBody>
      </p:sp>
      <p:sp>
        <p:nvSpPr>
          <p:cNvPr id="3" name="内容占位符 2">
            <a:extLst>
              <a:ext uri="{FF2B5EF4-FFF2-40B4-BE49-F238E27FC236}">
                <a16:creationId xmlns:a16="http://schemas.microsoft.com/office/drawing/2014/main" id="{AF0A17F4-6C08-4B66-A103-901562D18A70}"/>
              </a:ext>
            </a:extLst>
          </p:cNvPr>
          <p:cNvSpPr>
            <a:spLocks noGrp="1"/>
          </p:cNvSpPr>
          <p:nvPr>
            <p:ph idx="1"/>
          </p:nvPr>
        </p:nvSpPr>
        <p:spPr/>
        <p:txBody>
          <a:bodyPr/>
          <a:lstStyle/>
          <a:p>
            <a:r>
              <a:rPr lang="zh-CN" altLang="en-US" dirty="0"/>
              <a:t>重新训练</a:t>
            </a:r>
            <a:endParaRPr lang="en-US" altLang="zh-CN" dirty="0"/>
          </a:p>
          <a:p>
            <a:pPr lvl="1"/>
            <a:r>
              <a:rPr lang="zh-CN" altLang="en-US" dirty="0"/>
              <a:t>用</a:t>
            </a:r>
            <a:r>
              <a:rPr lang="en-US" altLang="zh-CN" dirty="0" err="1"/>
              <a:t>scikit</a:t>
            </a:r>
            <a:r>
              <a:rPr lang="en-US" altLang="zh-CN" dirty="0"/>
              <a:t>-learn</a:t>
            </a:r>
            <a:r>
              <a:rPr lang="zh-CN" altLang="en-US" dirty="0"/>
              <a:t>重新训练回归模型</a:t>
            </a:r>
            <a:endParaRPr lang="en-US" altLang="zh-CN" dirty="0"/>
          </a:p>
          <a:p>
            <a:pPr lvl="1"/>
            <a:r>
              <a:rPr lang="zh-CN" altLang="en-US" dirty="0"/>
              <a:t>和上面的结果比较</a:t>
            </a:r>
            <a:endParaRPr lang="en-US" altLang="zh-CN" dirty="0"/>
          </a:p>
          <a:p>
            <a:pPr lvl="1"/>
            <a:r>
              <a:rPr lang="zh-CN" altLang="en-US" dirty="0"/>
              <a:t>解释回归模型</a:t>
            </a:r>
            <a:endParaRPr lang="en-US" altLang="zh-CN" dirty="0"/>
          </a:p>
          <a:p>
            <a:r>
              <a:rPr lang="zh-CN" altLang="en-US" dirty="0"/>
              <a:t>模型评价</a:t>
            </a:r>
            <a:endParaRPr lang="en-US" altLang="zh-CN" dirty="0"/>
          </a:p>
          <a:p>
            <a:pPr lvl="1"/>
            <a:r>
              <a:rPr lang="zh-CN" altLang="en-US" dirty="0"/>
              <a:t>计算</a:t>
            </a:r>
            <a:r>
              <a:rPr lang="en-US" altLang="zh-CN" dirty="0"/>
              <a:t>R^2</a:t>
            </a:r>
          </a:p>
          <a:p>
            <a:pPr lvl="1"/>
            <a:r>
              <a:rPr lang="zh-CN" altLang="en-US" dirty="0"/>
              <a:t>和上面的结果比较</a:t>
            </a:r>
            <a:r>
              <a:rPr lang="en-US" altLang="zh-CN" dirty="0"/>
              <a:t>	</a:t>
            </a:r>
          </a:p>
          <a:p>
            <a:pPr lvl="1"/>
            <a:r>
              <a:rPr lang="zh-CN" altLang="en-US" dirty="0"/>
              <a:t>解释</a:t>
            </a:r>
            <a:r>
              <a:rPr lang="en-US" altLang="zh-CN" dirty="0"/>
              <a:t>R^2</a:t>
            </a:r>
            <a:endParaRPr lang="en-US" dirty="0"/>
          </a:p>
        </p:txBody>
      </p:sp>
    </p:spTree>
    <p:extLst>
      <p:ext uri="{BB962C8B-B14F-4D97-AF65-F5344CB8AC3E}">
        <p14:creationId xmlns:p14="http://schemas.microsoft.com/office/powerpoint/2010/main" val="56518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181FE-D813-406B-A955-C335B4CE46DA}"/>
              </a:ext>
            </a:extLst>
          </p:cNvPr>
          <p:cNvSpPr>
            <a:spLocks noGrp="1"/>
          </p:cNvSpPr>
          <p:nvPr>
            <p:ph type="title"/>
          </p:nvPr>
        </p:nvSpPr>
        <p:spPr/>
        <p:txBody>
          <a:bodyPr/>
          <a:lstStyle/>
          <a:p>
            <a:r>
              <a:rPr lang="zh-CN" altLang="en-US" dirty="0"/>
              <a:t>多元线性回归</a:t>
            </a:r>
            <a:endParaRPr lang="en-US" dirty="0"/>
          </a:p>
        </p:txBody>
      </p:sp>
      <p:sp>
        <p:nvSpPr>
          <p:cNvPr id="3" name="内容占位符 2">
            <a:extLst>
              <a:ext uri="{FF2B5EF4-FFF2-40B4-BE49-F238E27FC236}">
                <a16:creationId xmlns:a16="http://schemas.microsoft.com/office/drawing/2014/main" id="{55B1B255-E9CA-4D47-A24A-FF79BDFDB4D9}"/>
              </a:ext>
            </a:extLst>
          </p:cNvPr>
          <p:cNvSpPr>
            <a:spLocks noGrp="1"/>
          </p:cNvSpPr>
          <p:nvPr>
            <p:ph idx="1"/>
          </p:nvPr>
        </p:nvSpPr>
        <p:spPr/>
        <p:txBody>
          <a:bodyPr/>
          <a:lstStyle/>
          <a:p>
            <a:r>
              <a:rPr lang="zh-CN" altLang="en-US" dirty="0"/>
              <a:t>多元线性回归是一元线性回归的一般形式</a:t>
            </a:r>
            <a:endParaRPr lang="en-US" altLang="zh-CN" dirty="0"/>
          </a:p>
          <a:p>
            <a:r>
              <a:rPr lang="zh-CN" altLang="en-US" dirty="0"/>
              <a:t>一元线性回归是多元线性回归的特殊形式</a:t>
            </a:r>
            <a:endParaRPr lang="en-US" dirty="0"/>
          </a:p>
          <a:p>
            <a:endParaRPr lang="en-US" dirty="0"/>
          </a:p>
        </p:txBody>
      </p:sp>
    </p:spTree>
    <p:extLst>
      <p:ext uri="{BB962C8B-B14F-4D97-AF65-F5344CB8AC3E}">
        <p14:creationId xmlns:p14="http://schemas.microsoft.com/office/powerpoint/2010/main" val="1706819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89AD3-36C2-4BB3-8B7E-FD5F14708764}"/>
              </a:ext>
            </a:extLst>
          </p:cNvPr>
          <p:cNvSpPr>
            <a:spLocks noGrp="1"/>
          </p:cNvSpPr>
          <p:nvPr>
            <p:ph type="title"/>
          </p:nvPr>
        </p:nvSpPr>
        <p:spPr/>
        <p:txBody>
          <a:bodyPr/>
          <a:lstStyle/>
          <a:p>
            <a:r>
              <a:rPr lang="zh-CN" altLang="en-US" dirty="0"/>
              <a:t>多元线性回归公式</a:t>
            </a:r>
            <a:endParaRPr lang="en-US" dirty="0"/>
          </a:p>
        </p:txBody>
      </p:sp>
      <p:sp>
        <p:nvSpPr>
          <p:cNvPr id="3" name="内容占位符 2">
            <a:extLst>
              <a:ext uri="{FF2B5EF4-FFF2-40B4-BE49-F238E27FC236}">
                <a16:creationId xmlns:a16="http://schemas.microsoft.com/office/drawing/2014/main" id="{FAF341BE-EE4C-4145-BF79-346E340ADBBC}"/>
              </a:ext>
            </a:extLst>
          </p:cNvPr>
          <p:cNvSpPr>
            <a:spLocks noGrp="1"/>
          </p:cNvSpPr>
          <p:nvPr>
            <p:ph idx="1"/>
          </p:nvPr>
        </p:nvSpPr>
        <p:spPr/>
        <p:txBody>
          <a:bodyPr>
            <a:normAutofit fontScale="92500" lnSpcReduction="20000"/>
          </a:bodyPr>
          <a:lstStyle/>
          <a:p>
            <a:r>
              <a:rPr lang="zh-CN" altLang="en-US" dirty="0"/>
              <a:t>一般形式为：</a:t>
            </a:r>
            <a:endParaRPr lang="en-US" altLang="zh-CN" dirty="0"/>
          </a:p>
          <a:p>
            <a:pPr lvl="1"/>
            <a:r>
              <a:rPr lang="zh-CN" altLang="en-US" dirty="0"/>
              <a:t>从 </a:t>
            </a:r>
            <a:r>
              <a:rPr lang="en-US" altLang="zh-CN" dirty="0"/>
              <a:t>y</a:t>
            </a:r>
            <a:r>
              <a:rPr lang="en-US" dirty="0"/>
              <a:t>=</a:t>
            </a:r>
            <a:r>
              <a:rPr lang="en-US" dirty="0" err="1"/>
              <a:t>ax+b</a:t>
            </a:r>
            <a:r>
              <a:rPr lang="en-US" dirty="0"/>
              <a:t>+</a:t>
            </a:r>
            <a:r>
              <a:rPr lang="el-GR" dirty="0"/>
              <a:t>ε</a:t>
            </a:r>
            <a:r>
              <a:rPr lang="en-US" dirty="0"/>
              <a:t> </a:t>
            </a:r>
            <a:r>
              <a:rPr lang="zh-CN" altLang="en-US" dirty="0"/>
              <a:t>变为 </a:t>
            </a:r>
            <a:r>
              <a:rPr lang="en-US" altLang="zh-CN" dirty="0"/>
              <a:t>y=a1*x1+a2*x2+a3*x3….+b+</a:t>
            </a:r>
            <a:r>
              <a:rPr lang="el-GR" dirty="0"/>
              <a:t> ε</a:t>
            </a:r>
            <a:r>
              <a:rPr lang="en-US" dirty="0"/>
              <a:t> </a:t>
            </a:r>
            <a:r>
              <a:rPr lang="zh-CN" altLang="en-US" dirty="0"/>
              <a:t>变为</a:t>
            </a:r>
            <a:r>
              <a:rPr lang="en-US" dirty="0"/>
              <a:t> </a:t>
            </a:r>
            <a:r>
              <a:rPr lang="en-US" altLang="zh-CN" dirty="0"/>
              <a:t>y</a:t>
            </a:r>
            <a:r>
              <a:rPr lang="en-US" dirty="0"/>
              <a:t>=</a:t>
            </a:r>
            <a:r>
              <a:rPr lang="en-US" altLang="zh-CN" dirty="0"/>
              <a:t>theta*x</a:t>
            </a:r>
            <a:r>
              <a:rPr lang="en-US" dirty="0"/>
              <a:t>+</a:t>
            </a:r>
            <a:r>
              <a:rPr lang="el-GR" dirty="0"/>
              <a:t>ε</a:t>
            </a:r>
            <a:r>
              <a:rPr lang="en-US" dirty="0"/>
              <a:t> </a:t>
            </a:r>
          </a:p>
          <a:p>
            <a:pPr lvl="1"/>
            <a:r>
              <a:rPr lang="en-US" altLang="zh-CN" dirty="0"/>
              <a:t>Theta=[a1,a2,a3…,b]</a:t>
            </a:r>
          </a:p>
          <a:p>
            <a:pPr lvl="1"/>
            <a:r>
              <a:rPr lang="en-US" dirty="0"/>
              <a:t>x=[x1,x2,x3…,1]</a:t>
            </a:r>
          </a:p>
          <a:p>
            <a:r>
              <a:rPr lang="en-US" dirty="0"/>
              <a:t>y </a:t>
            </a:r>
            <a:r>
              <a:rPr lang="zh-CN" altLang="en-US" dirty="0"/>
              <a:t>为应变量 </a:t>
            </a:r>
            <a:r>
              <a:rPr lang="en-US" altLang="zh-CN" dirty="0"/>
              <a:t>dependent variable</a:t>
            </a:r>
          </a:p>
          <a:p>
            <a:r>
              <a:rPr lang="en-US" dirty="0"/>
              <a:t>x </a:t>
            </a:r>
            <a:r>
              <a:rPr lang="zh-CN" altLang="en-US" dirty="0"/>
              <a:t>为自变量 </a:t>
            </a:r>
            <a:r>
              <a:rPr lang="en-US" altLang="zh-CN" dirty="0"/>
              <a:t>independent variable</a:t>
            </a:r>
          </a:p>
          <a:p>
            <a:r>
              <a:rPr lang="en-US" dirty="0"/>
              <a:t>theta </a:t>
            </a:r>
            <a:r>
              <a:rPr lang="zh-CN" altLang="en-US" dirty="0"/>
              <a:t>为斜率 </a:t>
            </a:r>
            <a:r>
              <a:rPr lang="en-US" altLang="zh-CN" dirty="0"/>
              <a:t>coefficient </a:t>
            </a:r>
            <a:r>
              <a:rPr lang="zh-CN" altLang="en-US" dirty="0"/>
              <a:t>和截距 </a:t>
            </a:r>
            <a:r>
              <a:rPr lang="en-US" altLang="zh-CN" dirty="0"/>
              <a:t>intercept</a:t>
            </a:r>
          </a:p>
          <a:p>
            <a:r>
              <a:rPr lang="el-GR" dirty="0"/>
              <a:t>ε</a:t>
            </a:r>
            <a:r>
              <a:rPr lang="en-US" dirty="0"/>
              <a:t> </a:t>
            </a:r>
            <a:r>
              <a:rPr lang="zh-CN" altLang="en-US" dirty="0"/>
              <a:t>（读作</a:t>
            </a:r>
            <a:r>
              <a:rPr lang="en-US" altLang="zh-CN" dirty="0"/>
              <a:t>epsilon</a:t>
            </a:r>
            <a:r>
              <a:rPr lang="zh-CN" altLang="en-US" dirty="0"/>
              <a:t>）为误差，正态分布</a:t>
            </a:r>
            <a:endParaRPr lang="en-US" altLang="zh-CN" dirty="0"/>
          </a:p>
          <a:p>
            <a:r>
              <a:rPr lang="zh-CN" altLang="en-US" dirty="0"/>
              <a:t>线性回归的目标是，找到一组</a:t>
            </a:r>
            <a:r>
              <a:rPr lang="en-US" altLang="zh-CN" dirty="0"/>
              <a:t>a</a:t>
            </a:r>
            <a:r>
              <a:rPr lang="zh-CN" altLang="en-US" dirty="0"/>
              <a:t>和</a:t>
            </a:r>
            <a:r>
              <a:rPr lang="en-US" altLang="zh-CN" dirty="0"/>
              <a:t>b</a:t>
            </a:r>
            <a:r>
              <a:rPr lang="zh-CN" altLang="en-US" dirty="0"/>
              <a:t>，使得</a:t>
            </a:r>
            <a:r>
              <a:rPr lang="el-GR" dirty="0"/>
              <a:t>ε</a:t>
            </a:r>
            <a:r>
              <a:rPr lang="zh-CN" altLang="en-US" dirty="0"/>
              <a:t>最小</a:t>
            </a:r>
            <a:endParaRPr lang="en-US" altLang="zh-CN" dirty="0"/>
          </a:p>
          <a:p>
            <a:pPr lvl="1"/>
            <a:r>
              <a:rPr lang="cy-GB" altLang="zh-CN" dirty="0"/>
              <a:t>ŷ</a:t>
            </a:r>
            <a:r>
              <a:rPr lang="en-US" dirty="0"/>
              <a:t>=</a:t>
            </a:r>
            <a:r>
              <a:rPr lang="en-US" altLang="zh-CN" dirty="0"/>
              <a:t>theta</a:t>
            </a:r>
            <a:r>
              <a:rPr lang="en-US" altLang="zh-CN"/>
              <a:t>*x</a:t>
            </a:r>
            <a:endParaRPr lang="en-US" dirty="0"/>
          </a:p>
          <a:p>
            <a:pPr lvl="1"/>
            <a:r>
              <a:rPr lang="el-GR" dirty="0"/>
              <a:t>ε</a:t>
            </a:r>
            <a:r>
              <a:rPr lang="en-US" dirty="0"/>
              <a:t>=y-</a:t>
            </a:r>
            <a:r>
              <a:rPr lang="cy-GB" altLang="zh-CN" dirty="0"/>
              <a:t>ŷ</a:t>
            </a:r>
            <a:endParaRPr lang="en-US" dirty="0"/>
          </a:p>
          <a:p>
            <a:endParaRPr lang="en-US" dirty="0"/>
          </a:p>
        </p:txBody>
      </p:sp>
    </p:spTree>
    <p:extLst>
      <p:ext uri="{BB962C8B-B14F-4D97-AF65-F5344CB8AC3E}">
        <p14:creationId xmlns:p14="http://schemas.microsoft.com/office/powerpoint/2010/main" val="94908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27073-62CC-42A6-B3C4-D59B8E30DB77}"/>
              </a:ext>
            </a:extLst>
          </p:cNvPr>
          <p:cNvSpPr>
            <a:spLocks noGrp="1"/>
          </p:cNvSpPr>
          <p:nvPr>
            <p:ph type="title"/>
          </p:nvPr>
        </p:nvSpPr>
        <p:spPr/>
        <p:txBody>
          <a:bodyPr>
            <a:normAutofit/>
          </a:bodyPr>
          <a:lstStyle/>
          <a:p>
            <a:r>
              <a:rPr lang="zh-CN" altLang="en-US" dirty="0"/>
              <a:t>损失函数 </a:t>
            </a:r>
            <a:r>
              <a:rPr lang="en-US" altLang="zh-CN" dirty="0"/>
              <a:t>Cost Function</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FBD6461-74A2-4589-A366-6FDDD8716F4C}"/>
                  </a:ext>
                </a:extLst>
              </p:cNvPr>
              <p:cNvSpPr>
                <a:spLocks noGrp="1"/>
              </p:cNvSpPr>
              <p:nvPr>
                <p:ph idx="1"/>
              </p:nvPr>
            </p:nvSpPr>
            <p:spPr/>
            <p:txBody>
              <a:bodyPr>
                <a:normAutofit fontScale="92500" lnSpcReduction="10000"/>
              </a:bodyPr>
              <a:lstStyle/>
              <a:p>
                <a:r>
                  <a:rPr lang="zh-CN" altLang="en-US" dirty="0"/>
                  <a:t>和一元线性回归完全一样</a:t>
                </a:r>
                <a:endParaRPr lang="en-US" dirty="0"/>
              </a:p>
              <a:p>
                <a:r>
                  <a:rPr lang="en-US" dirty="0"/>
                  <a:t>Sum of Square Error(SSE)</a:t>
                </a:r>
              </a:p>
              <a:p>
                <a:pPr lvl="1"/>
                <a14:m>
                  <m:oMath xmlns:m="http://schemas.openxmlformats.org/officeDocument/2006/math">
                    <m:r>
                      <a:rPr lang="en-US" i="1">
                        <a:latin typeface="Cambria Math" panose="02040503050406030204" pitchFamily="18" charset="0"/>
                      </a:rPr>
                      <m:t>𝑆𝑆</m:t>
                    </m:r>
                    <m:r>
                      <a:rPr lang="en-US" b="0" i="1" smtClean="0">
                        <a:latin typeface="Cambria Math" panose="02040503050406030204" pitchFamily="18" charset="0"/>
                      </a:rPr>
                      <m:t>𝐸</m:t>
                    </m:r>
                    <m:r>
                      <a:rPr lang="pt-BR" i="1">
                        <a:latin typeface="Cambria Math" panose="02040503050406030204" pitchFamily="18" charset="0"/>
                      </a:rPr>
                      <m:t>=</m:t>
                    </m:r>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r>
                  <a:rPr lang="en-US" dirty="0"/>
                  <a:t>Mean Square Error</a:t>
                </a:r>
              </a:p>
              <a:p>
                <a:pPr lvl="1"/>
                <a:r>
                  <a:rPr lang="en-US" dirty="0">
                    <a:ea typeface="Cambria Math" panose="02040503050406030204" pitchFamily="18" charset="0"/>
                  </a:rPr>
                  <a:t>MSE</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𝑆𝑆</m:t>
                    </m:r>
                    <m:r>
                      <a:rPr lang="en-US" b="0" i="1" smtClean="0">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r>
                  <a:rPr lang="zh-CN" altLang="en-US" dirty="0"/>
                  <a:t>我的的目标是使得</a:t>
                </a:r>
                <a:r>
                  <a:rPr lang="en-US" altLang="zh-CN" dirty="0"/>
                  <a:t>RSE/MSE</a:t>
                </a:r>
                <a:r>
                  <a:rPr lang="zh-CN" altLang="en-US" dirty="0"/>
                  <a:t>，这种方法叫</a:t>
                </a:r>
                <a:endParaRPr lang="en-US" altLang="zh-CN" dirty="0"/>
              </a:p>
              <a:p>
                <a:pPr lvl="1"/>
                <a:r>
                  <a:rPr lang="zh-CN" altLang="en-US" dirty="0"/>
                  <a:t>最小二乘法 </a:t>
                </a:r>
                <a:r>
                  <a:rPr lang="en-US" altLang="zh-CN" dirty="0"/>
                  <a:t>Least Squares</a:t>
                </a:r>
              </a:p>
              <a:p>
                <a:r>
                  <a:rPr lang="en-US" dirty="0"/>
                  <a:t>Cost Function</a:t>
                </a:r>
              </a:p>
              <a:p>
                <a:pPr lvl="1"/>
                <a:r>
                  <a:rPr lang="en-US" dirty="0"/>
                  <a:t>J(</a:t>
                </a:r>
                <a:r>
                  <a:rPr lang="en-US" dirty="0" err="1"/>
                  <a:t>a,b</a:t>
                </a:r>
                <a:r>
                  <a:rPr lang="en-US" dirty="0"/>
                  <a:t>) = ½ MSE </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den>
                    </m:f>
                  </m:oMath>
                </a14:m>
                <a:r>
                  <a:rPr lang="en-US" dirty="0"/>
                  <a:t> </a:t>
                </a:r>
                <a14:m>
                  <m:oMath xmlns:m="http://schemas.openxmlformats.org/officeDocument/2006/math">
                    <m:nary>
                      <m:naryPr>
                        <m:chr m:val="∑"/>
                        <m:limLoc m:val="undOvr"/>
                        <m:grow m:val="on"/>
                        <m:ctrlPr>
                          <a:rPr lang="pt-BR" i="1">
                            <a:latin typeface="Cambria Math" panose="02040503050406030204" pitchFamily="18" charset="0"/>
                          </a:rPr>
                        </m:ctrlPr>
                      </m:naryPr>
                      <m:sub>
                        <m:r>
                          <a:rPr lang="pt-BR" i="1">
                            <a:latin typeface="Cambria Math" panose="02040503050406030204" pitchFamily="18" charset="0"/>
                          </a:rPr>
                          <m:t>𝑖</m:t>
                        </m:r>
                        <m:r>
                          <a:rPr lang="pt-BR" i="1">
                            <a:latin typeface="Cambria Math" panose="02040503050406030204" pitchFamily="18" charset="0"/>
                          </a:rPr>
                          <m:t>=0</m:t>
                        </m:r>
                      </m:sub>
                      <m:sup>
                        <m:r>
                          <a:rPr lang="pt-BR" i="1">
                            <a:latin typeface="Cambria Math" panose="02040503050406030204" pitchFamily="18" charset="0"/>
                          </a:rPr>
                          <m:t>𝑛</m:t>
                        </m:r>
                      </m:sup>
                      <m:e>
                        <m:sSup>
                          <m:sSupPr>
                            <m:ctrlPr>
                              <a:rPr lang="pt-BR" i="1">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𝑖</m:t>
                                    </m:r>
                                  </m:sub>
                                </m:sSub>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𝑦</m:t>
                                        </m:r>
                                      </m:e>
                                    </m:acc>
                                  </m:e>
                                  <m:sub>
                                    <m:r>
                                      <a:rPr lang="pt-BR" i="1">
                                        <a:latin typeface="Cambria Math" panose="02040503050406030204" pitchFamily="18" charset="0"/>
                                      </a:rPr>
                                      <m:t>𝑖</m:t>
                                    </m:r>
                                  </m:sub>
                                </m:sSub>
                              </m:e>
                            </m:d>
                          </m:e>
                          <m:sup>
                            <m:r>
                              <a:rPr lang="pt-BR" i="1">
                                <a:latin typeface="Cambria Math" panose="02040503050406030204" pitchFamily="18" charset="0"/>
                              </a:rPr>
                              <m:t>2</m:t>
                            </m:r>
                          </m:sup>
                        </m:sSup>
                      </m:e>
                    </m:nary>
                  </m:oMath>
                </a14:m>
                <a:endParaRPr lang="en-US" dirty="0"/>
              </a:p>
              <a:p>
                <a:endParaRPr lang="en-US" dirty="0"/>
              </a:p>
              <a:p>
                <a:endParaRPr lang="en-US" dirty="0"/>
              </a:p>
            </p:txBody>
          </p:sp>
        </mc:Choice>
        <mc:Fallback xmlns="">
          <p:sp>
            <p:nvSpPr>
              <p:cNvPr id="3" name="内容占位符 2">
                <a:extLst>
                  <a:ext uri="{FF2B5EF4-FFF2-40B4-BE49-F238E27FC236}">
                    <a16:creationId xmlns:a16="http://schemas.microsoft.com/office/drawing/2014/main" id="{BFBD6461-74A2-4589-A366-6FDDD8716F4C}"/>
                  </a:ext>
                </a:extLst>
              </p:cNvPr>
              <p:cNvSpPr>
                <a:spLocks noGrp="1" noRot="1" noChangeAspect="1" noMove="1" noResize="1" noEditPoints="1" noAdjustHandles="1" noChangeArrowheads="1" noChangeShapeType="1" noTextEdit="1"/>
              </p:cNvSpPr>
              <p:nvPr>
                <p:ph idx="1"/>
              </p:nvPr>
            </p:nvSpPr>
            <p:spPr>
              <a:blipFill>
                <a:blip r:embed="rId2"/>
                <a:stretch>
                  <a:fillRect l="-928" t="-3081"/>
                </a:stretch>
              </a:blipFill>
            </p:spPr>
            <p:txBody>
              <a:bodyPr/>
              <a:lstStyle/>
              <a:p>
                <a:r>
                  <a:rPr lang="en-US">
                    <a:noFill/>
                  </a:rPr>
                  <a:t> </a:t>
                </a:r>
              </a:p>
            </p:txBody>
          </p:sp>
        </mc:Fallback>
      </mc:AlternateContent>
    </p:spTree>
    <p:extLst>
      <p:ext uri="{BB962C8B-B14F-4D97-AF65-F5344CB8AC3E}">
        <p14:creationId xmlns:p14="http://schemas.microsoft.com/office/powerpoint/2010/main" val="71645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BC397-1EFD-43EB-AE04-8CFCA3566A95}"/>
              </a:ext>
            </a:extLst>
          </p:cNvPr>
          <p:cNvSpPr>
            <a:spLocks noGrp="1"/>
          </p:cNvSpPr>
          <p:nvPr>
            <p:ph type="title"/>
          </p:nvPr>
        </p:nvSpPr>
        <p:spPr/>
        <p:txBody>
          <a:bodyPr/>
          <a:lstStyle/>
          <a:p>
            <a:r>
              <a:rPr lang="zh-CN" altLang="en-US" dirty="0"/>
              <a:t>我为什么要学习机器学习？</a:t>
            </a:r>
            <a:endParaRPr lang="en-US" dirty="0"/>
          </a:p>
        </p:txBody>
      </p:sp>
      <p:sp>
        <p:nvSpPr>
          <p:cNvPr id="3" name="内容占位符 2">
            <a:extLst>
              <a:ext uri="{FF2B5EF4-FFF2-40B4-BE49-F238E27FC236}">
                <a16:creationId xmlns:a16="http://schemas.microsoft.com/office/drawing/2014/main" id="{5344F0FD-5EC2-4BF8-92DD-1E301A64711D}"/>
              </a:ext>
            </a:extLst>
          </p:cNvPr>
          <p:cNvSpPr>
            <a:spLocks noGrp="1"/>
          </p:cNvSpPr>
          <p:nvPr>
            <p:ph idx="1"/>
          </p:nvPr>
        </p:nvSpPr>
        <p:spPr>
          <a:xfrm>
            <a:off x="1129553" y="1572384"/>
            <a:ext cx="7046687" cy="435915"/>
          </a:xfrm>
        </p:spPr>
        <p:txBody>
          <a:bodyPr>
            <a:normAutofit lnSpcReduction="10000"/>
          </a:bodyPr>
          <a:lstStyle/>
          <a:p>
            <a:r>
              <a:rPr lang="zh-CN" altLang="en-US" dirty="0"/>
              <a:t>数据科学家是美国最好的工作</a:t>
            </a:r>
          </a:p>
          <a:p>
            <a:endParaRPr lang="en-US" dirty="0"/>
          </a:p>
        </p:txBody>
      </p:sp>
      <p:sp>
        <p:nvSpPr>
          <p:cNvPr id="6" name="内容占位符 1">
            <a:extLst>
              <a:ext uri="{FF2B5EF4-FFF2-40B4-BE49-F238E27FC236}">
                <a16:creationId xmlns:a16="http://schemas.microsoft.com/office/drawing/2014/main" id="{CFC67F04-30E5-4E08-AE6A-7F927C85B8F0}"/>
              </a:ext>
            </a:extLst>
          </p:cNvPr>
          <p:cNvSpPr txBox="1">
            <a:spLocks/>
          </p:cNvSpPr>
          <p:nvPr/>
        </p:nvSpPr>
        <p:spPr>
          <a:xfrm>
            <a:off x="6096000" y="2297336"/>
            <a:ext cx="5094513" cy="3301200"/>
          </a:xfrm>
          <a:prstGeom prst="rect">
            <a:avLst/>
          </a:prstGeom>
        </p:spPr>
        <p:txBody>
          <a:bodyPr>
            <a:normAutofit fontScale="775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414141"/>
                </a:solidFill>
                <a:latin typeface="Raleway-v4020" pitchFamily="50" charset="-18"/>
                <a:ea typeface="Adobe Fan Heiti Std B" panose="020B0700000000000000" pitchFamily="34"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414141"/>
                </a:solidFill>
                <a:latin typeface="Raleway-v4020" pitchFamily="50" charset="-18"/>
                <a:ea typeface="Adobe Fan Heiti Std B" panose="020B0700000000000000" pitchFamily="34"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414141"/>
                </a:solidFill>
                <a:latin typeface="Raleway-v4020" pitchFamily="50" charset="-18"/>
                <a:ea typeface="Adobe Fan Heiti Std B" panose="020B0700000000000000" pitchFamily="34"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根据美国招聘网站</a:t>
            </a:r>
            <a:r>
              <a:rPr lang="en-US" altLang="zh-CN" dirty="0" err="1">
                <a:latin typeface="微软雅黑" panose="020B0503020204020204" pitchFamily="34" charset="-122"/>
                <a:ea typeface="微软雅黑" panose="020B0503020204020204" pitchFamily="34" charset="-122"/>
              </a:rPr>
              <a:t>glassdoor</a:t>
            </a:r>
            <a:r>
              <a:rPr lang="zh-CN" altLang="en-US" dirty="0">
                <a:latin typeface="微软雅黑" panose="020B0503020204020204" pitchFamily="34" charset="-122"/>
                <a:ea typeface="微软雅黑" panose="020B0503020204020204" pitchFamily="34" charset="-122"/>
              </a:rPr>
              <a:t>统计</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美国最好的</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中工作第一名</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工作打分：</a:t>
            </a:r>
            <a:r>
              <a:rPr lang="en-US" altLang="zh-CN" dirty="0">
                <a:latin typeface="微软雅黑" panose="020B0503020204020204" pitchFamily="34" charset="-122"/>
                <a:ea typeface="微软雅黑" panose="020B0503020204020204" pitchFamily="34" charset="-122"/>
              </a:rPr>
              <a:t>4.8/5</a:t>
            </a:r>
          </a:p>
          <a:p>
            <a:r>
              <a:rPr lang="zh-CN" altLang="en-US" dirty="0">
                <a:latin typeface="微软雅黑" panose="020B0503020204020204" pitchFamily="34" charset="-122"/>
                <a:ea typeface="微软雅黑" panose="020B0503020204020204" pitchFamily="34" charset="-122"/>
              </a:rPr>
              <a:t>工作满意度：</a:t>
            </a:r>
            <a:r>
              <a:rPr lang="en-US" altLang="zh-CN" dirty="0">
                <a:latin typeface="微软雅黑" panose="020B0503020204020204" pitchFamily="34" charset="-122"/>
                <a:ea typeface="微软雅黑" panose="020B0503020204020204" pitchFamily="34" charset="-122"/>
              </a:rPr>
              <a:t>4.4/5</a:t>
            </a:r>
          </a:p>
          <a:p>
            <a:r>
              <a:rPr lang="zh-CN" altLang="en-US" dirty="0">
                <a:latin typeface="微软雅黑" panose="020B0503020204020204" pitchFamily="34" charset="-122"/>
                <a:ea typeface="微软雅黑" panose="020B0503020204020204" pitchFamily="34" charset="-122"/>
              </a:rPr>
              <a:t>工资中位数：</a:t>
            </a:r>
            <a:r>
              <a:rPr lang="en-US" altLang="zh-CN" dirty="0">
                <a:latin typeface="微软雅黑" panose="020B0503020204020204" pitchFamily="34" charset="-122"/>
                <a:ea typeface="微软雅黑" panose="020B0503020204020204" pitchFamily="34" charset="-122"/>
              </a:rPr>
              <a:t>110,000 </a:t>
            </a:r>
            <a:r>
              <a:rPr lang="zh-CN" altLang="en-US" dirty="0">
                <a:latin typeface="微软雅黑" panose="020B0503020204020204" pitchFamily="34" charset="-122"/>
                <a:ea typeface="微软雅黑" panose="020B0503020204020204" pitchFamily="34" charset="-122"/>
              </a:rPr>
              <a:t>美元</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访问时间</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网址：</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https://www.glassdoor.com/List/Best-Jobs-in-America-LST_KQ0,20.htm</a:t>
            </a:r>
            <a:endParaRPr lang="zh-CN" altLang="en-US" dirty="0">
              <a:latin typeface="微软雅黑" panose="020B0503020204020204" pitchFamily="34" charset="-122"/>
              <a:ea typeface="微软雅黑" panose="020B0503020204020204" pitchFamily="34" charset="-122"/>
            </a:endParaRPr>
          </a:p>
        </p:txBody>
      </p:sp>
      <p:pic>
        <p:nvPicPr>
          <p:cNvPr id="8" name="图片占位符 4">
            <a:extLst>
              <a:ext uri="{FF2B5EF4-FFF2-40B4-BE49-F238E27FC236}">
                <a16:creationId xmlns:a16="http://schemas.microsoft.com/office/drawing/2014/main" id="{047D1CDD-84EA-485B-A794-31C7D6D6CBB4}"/>
              </a:ext>
            </a:extLst>
          </p:cNvPr>
          <p:cNvPicPr>
            <a:picLocks noChangeAspect="1"/>
          </p:cNvPicPr>
          <p:nvPr/>
        </p:nvPicPr>
        <p:blipFill>
          <a:blip r:embed="rId2"/>
          <a:srcRect t="6657" b="6657"/>
          <a:stretch>
            <a:fillRect/>
          </a:stretch>
        </p:blipFill>
        <p:spPr>
          <a:xfrm>
            <a:off x="1129553" y="2325912"/>
            <a:ext cx="4966447" cy="3236687"/>
          </a:xfrm>
          <a:prstGeom prst="rect">
            <a:avLst/>
          </a:prstGeom>
        </p:spPr>
      </p:pic>
    </p:spTree>
    <p:extLst>
      <p:ext uri="{BB962C8B-B14F-4D97-AF65-F5344CB8AC3E}">
        <p14:creationId xmlns:p14="http://schemas.microsoft.com/office/powerpoint/2010/main" val="865052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0BA698-8579-4D2A-A3B7-6A96708780C4}"/>
              </a:ext>
            </a:extLst>
          </p:cNvPr>
          <p:cNvSpPr>
            <a:spLocks noGrp="1"/>
          </p:cNvSpPr>
          <p:nvPr>
            <p:ph type="title"/>
          </p:nvPr>
        </p:nvSpPr>
        <p:spPr>
          <a:xfrm>
            <a:off x="838200" y="365125"/>
            <a:ext cx="10515600" cy="1325563"/>
          </a:xfrm>
        </p:spPr>
        <p:txBody>
          <a:bodyPr/>
          <a:lstStyle/>
          <a:p>
            <a:r>
              <a:rPr lang="zh-CN" altLang="en-US" dirty="0"/>
              <a:t>优化方法 </a:t>
            </a:r>
            <a:r>
              <a:rPr lang="en-US" altLang="zh-CN" dirty="0"/>
              <a:t>Optimization Function</a:t>
            </a:r>
            <a:endParaRPr 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E1EDD6B-01BD-47FF-9D18-6102C5EA5DEE}"/>
                  </a:ext>
                </a:extLst>
              </p:cNvPr>
              <p:cNvSpPr>
                <a:spLocks noGrp="1"/>
              </p:cNvSpPr>
              <p:nvPr>
                <p:ph idx="1"/>
              </p:nvPr>
            </p:nvSpPr>
            <p:spPr/>
            <p:txBody>
              <a:bodyPr>
                <a:normAutofit/>
              </a:bodyPr>
              <a:lstStyle/>
              <a:p>
                <a:r>
                  <a:rPr lang="en-US" altLang="zh-CN" dirty="0"/>
                  <a:t>a,b </a:t>
                </a:r>
                <a:r>
                  <a:rPr lang="zh-CN" altLang="en-US" dirty="0"/>
                  <a:t>变为 </a:t>
                </a:r>
                <a14:m>
                  <m:oMath xmlns:m="http://schemas.openxmlformats.org/officeDocument/2006/math">
                    <m:r>
                      <m:rPr>
                        <m:sty m:val="p"/>
                      </m:rPr>
                      <a:rPr lang="el-GR" altLang="zh-CN" i="1">
                        <a:latin typeface="Cambria Math" panose="02040503050406030204" pitchFamily="18" charset="0"/>
                      </a:rPr>
                      <m:t>θ</m:t>
                    </m:r>
                    <m:r>
                      <a:rPr lang="en-US" altLang="zh-CN" b="0" i="1" smtClean="0">
                        <a:latin typeface="Cambria Math" panose="02040503050406030204" pitchFamily="18" charset="0"/>
                      </a:rPr>
                      <m:t>,</m:t>
                    </m:r>
                    <m:r>
                      <a:rPr lang="el-GR" altLang="zh-CN" i="1">
                        <a:latin typeface="Cambria Math" panose="02040503050406030204" pitchFamily="18" charset="0"/>
                      </a:rPr>
                      <m:t> </m:t>
                    </m:r>
                    <m:r>
                      <a:rPr lang="zh-CN" altLang="en-US" i="1" smtClean="0">
                        <a:latin typeface="Cambria Math" panose="02040503050406030204" pitchFamily="18" charset="0"/>
                      </a:rPr>
                      <m:t>，</m:t>
                    </m:r>
                    <m:r>
                      <m:rPr>
                        <m:sty m:val="p"/>
                      </m:rPr>
                      <a:rPr lang="el-GR" altLang="zh-CN" i="1">
                        <a:latin typeface="Cambria Math" panose="02040503050406030204" pitchFamily="18" charset="0"/>
                      </a:rPr>
                      <m:t>θ</m:t>
                    </m:r>
                    <m:r>
                      <a:rPr lang="zh-CN" altLang="en-US" i="1" smtClean="0">
                        <a:latin typeface="Cambria Math" panose="02040503050406030204" pitchFamily="18" charset="0"/>
                      </a:rPr>
                      <m:t>为</m:t>
                    </m:r>
                  </m:oMath>
                </a14:m>
                <a:r>
                  <a:rPr lang="zh-CN" altLang="en-US" dirty="0">
                    <a:latin typeface="Cambria Math" panose="02040503050406030204" pitchFamily="18" charset="0"/>
                  </a:rPr>
                  <a:t>向量</a:t>
                </a:r>
                <a:r>
                  <a:rPr lang="en-US" altLang="zh-CN" dirty="0">
                    <a:latin typeface="Cambria Math" panose="02040503050406030204" pitchFamily="18" charset="0"/>
                  </a:rPr>
                  <a:t>vector</a:t>
                </a:r>
              </a:p>
              <a:p>
                <a:r>
                  <a:rPr lang="zh-CN" altLang="en-US" dirty="0"/>
                  <a:t>由</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𝑎</m:t>
                        </m:r>
                      </m:den>
                    </m:f>
                    <m:r>
                      <a:rPr lang="zh-CN" altLang="en-US" i="1">
                        <a:latin typeface="Cambria Math" panose="02040503050406030204" pitchFamily="18" charset="0"/>
                      </a:rPr>
                      <m:t>和</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𝑏</m:t>
                        </m:r>
                      </m:den>
                    </m:f>
                  </m:oMath>
                </a14:m>
                <a:r>
                  <a:rPr lang="en-US" altLang="zh-CN" dirty="0"/>
                  <a:t> </a:t>
                </a:r>
                <a:r>
                  <a:rPr lang="zh-CN" altLang="en-US" dirty="0"/>
                  <a:t>变为</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m:rPr>
                            <m:sty m:val="p"/>
                          </m:rPr>
                          <a:rPr lang="el-GR" altLang="zh-CN" i="1">
                            <a:latin typeface="Cambria Math" panose="02040503050406030204" pitchFamily="18" charset="0"/>
                          </a:rPr>
                          <m:t>θ</m:t>
                        </m:r>
                      </m:den>
                    </m:f>
                  </m:oMath>
                </a14:m>
                <a:endParaRPr lang="en-US" altLang="zh-CN" dirty="0"/>
              </a:p>
              <a:p>
                <a:r>
                  <a:rPr lang="zh-CN" altLang="en-US" dirty="0"/>
                  <a:t>由 </a:t>
                </a:r>
                <a:r>
                  <a:rPr lang="en-US" altLang="zh-CN" dirty="0"/>
                  <a:t>Repeat:</a:t>
                </a:r>
              </a:p>
              <a:p>
                <a:pPr lvl="1"/>
                <a:r>
                  <a:rPr lang="en-US" altLang="zh-CN" dirty="0"/>
                  <a:t>a=a-</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smtClean="0">
                            <a:latin typeface="Cambria Math" panose="02040503050406030204" pitchFamily="18" charset="0"/>
                          </a:rPr>
                          <m:t>𝑎</m:t>
                        </m:r>
                      </m:den>
                    </m:f>
                  </m:oMath>
                </a14:m>
                <a:endParaRPr lang="en-US" altLang="zh-CN" dirty="0"/>
              </a:p>
              <a:p>
                <a:pPr lvl="1"/>
                <a:r>
                  <a:rPr lang="en-US" altLang="zh-CN" dirty="0"/>
                  <a:t>b=b-</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a:rPr lang="en-US" altLang="zh-CN" i="1">
                            <a:latin typeface="Cambria Math" panose="02040503050406030204" pitchFamily="18" charset="0"/>
                          </a:rPr>
                          <m:t>𝑏</m:t>
                        </m:r>
                      </m:den>
                    </m:f>
                  </m:oMath>
                </a14:m>
                <a:endParaRPr lang="en-US" altLang="zh-CN" dirty="0"/>
              </a:p>
              <a:p>
                <a:r>
                  <a:rPr lang="zh-CN" altLang="en-US" dirty="0"/>
                  <a:t>变为 </a:t>
                </a:r>
                <a:r>
                  <a:rPr lang="en-US" altLang="zh-CN" dirty="0"/>
                  <a:t>Repeat</a:t>
                </a:r>
              </a:p>
              <a:p>
                <a:pPr lvl="1"/>
                <a14:m>
                  <m:oMath xmlns:m="http://schemas.openxmlformats.org/officeDocument/2006/math">
                    <m:r>
                      <m:rPr>
                        <m:sty m:val="p"/>
                      </m:rPr>
                      <a:rPr lang="el-GR" altLang="zh-CN" i="1">
                        <a:latin typeface="Cambria Math" panose="02040503050406030204" pitchFamily="18" charset="0"/>
                      </a:rPr>
                      <m:t>θ</m:t>
                    </m:r>
                    <m:r>
                      <a:rPr lang="el-GR" altLang="zh-CN" i="1">
                        <a:latin typeface="Cambria Math" panose="02040503050406030204" pitchFamily="18" charset="0"/>
                      </a:rPr>
                      <m:t> </m:t>
                    </m:r>
                  </m:oMath>
                </a14:m>
                <a:r>
                  <a:rPr lang="en-US" altLang="zh-CN" dirty="0"/>
                  <a:t>=</a:t>
                </a:r>
                <a:r>
                  <a:rPr lang="el-GR" altLang="zh-CN" dirty="0"/>
                  <a:t> </a:t>
                </a:r>
                <a14:m>
                  <m:oMath xmlns:m="http://schemas.openxmlformats.org/officeDocument/2006/math">
                    <m:r>
                      <m:rPr>
                        <m:sty m:val="p"/>
                      </m:rPr>
                      <a:rPr lang="el-GR" altLang="zh-CN" i="1">
                        <a:latin typeface="Cambria Math" panose="02040503050406030204" pitchFamily="18" charset="0"/>
                      </a:rPr>
                      <m:t>θ</m:t>
                    </m:r>
                    <m:r>
                      <a:rPr lang="el-GR" altLang="zh-CN" i="1">
                        <a:latin typeface="Cambria Math" panose="02040503050406030204" pitchFamily="18" charset="0"/>
                      </a:rPr>
                      <m:t> </m:t>
                    </m:r>
                  </m:oMath>
                </a14:m>
                <a:r>
                  <a:rPr lang="en-US" altLang="zh-CN" dirty="0"/>
                  <a:t>-</a:t>
                </a:r>
                <a:r>
                  <a:rPr lang="el-GR" dirty="0"/>
                  <a:t> α</a:t>
                </a:r>
                <a:r>
                  <a:rPr lang="en-US"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𝐽</m:t>
                        </m:r>
                      </m:num>
                      <m:den>
                        <m:r>
                          <a:rPr lang="en-US" altLang="zh-CN" i="1">
                            <a:latin typeface="Cambria Math" panose="02040503050406030204" pitchFamily="18" charset="0"/>
                          </a:rPr>
                          <m:t>𝜕</m:t>
                        </m:r>
                        <m:r>
                          <m:rPr>
                            <m:sty m:val="p"/>
                          </m:rPr>
                          <a:rPr lang="el-GR" altLang="zh-CN" i="1">
                            <a:latin typeface="Cambria Math" panose="02040503050406030204" pitchFamily="18" charset="0"/>
                          </a:rPr>
                          <m:t>θ</m:t>
                        </m:r>
                      </m:den>
                    </m:f>
                  </m:oMath>
                </a14:m>
                <a:endParaRPr lang="en-US" altLang="zh-CN" dirty="0"/>
              </a:p>
            </p:txBody>
          </p:sp>
        </mc:Choice>
        <mc:Fallback>
          <p:sp>
            <p:nvSpPr>
              <p:cNvPr id="3" name="内容占位符 2">
                <a:extLst>
                  <a:ext uri="{FF2B5EF4-FFF2-40B4-BE49-F238E27FC236}">
                    <a16:creationId xmlns:a16="http://schemas.microsoft.com/office/drawing/2014/main" id="{2E1EDD6B-01BD-47FF-9D18-6102C5EA5DEE}"/>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pic>
        <p:nvPicPr>
          <p:cNvPr id="1026" name="Picture 2" descr="Image result for gradient descent curve">
            <a:extLst>
              <a:ext uri="{FF2B5EF4-FFF2-40B4-BE49-F238E27FC236}">
                <a16:creationId xmlns:a16="http://schemas.microsoft.com/office/drawing/2014/main" id="{03EC305E-DAF0-422D-AB9F-8AAA97A4A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2625725"/>
            <a:ext cx="57340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3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1D91D-002C-42A9-8135-D933536FDD93}"/>
              </a:ext>
            </a:extLst>
          </p:cNvPr>
          <p:cNvSpPr>
            <a:spLocks noGrp="1"/>
          </p:cNvSpPr>
          <p:nvPr>
            <p:ph type="title"/>
          </p:nvPr>
        </p:nvSpPr>
        <p:spPr/>
        <p:txBody>
          <a:bodyPr/>
          <a:lstStyle/>
          <a:p>
            <a:r>
              <a:rPr lang="zh-CN" altLang="en-US" dirty="0"/>
              <a:t>多元线性回归流程</a:t>
            </a:r>
            <a:endParaRPr lang="en-US" dirty="0"/>
          </a:p>
        </p:txBody>
      </p:sp>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19944596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212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1D91D-002C-42A9-8135-D933536FDD93}"/>
              </a:ext>
            </a:extLst>
          </p:cNvPr>
          <p:cNvSpPr>
            <a:spLocks noGrp="1"/>
          </p:cNvSpPr>
          <p:nvPr>
            <p:ph type="title"/>
          </p:nvPr>
        </p:nvSpPr>
        <p:spPr/>
        <p:txBody>
          <a:bodyPr/>
          <a:lstStyle/>
          <a:p>
            <a:r>
              <a:rPr lang="zh-CN" altLang="en-US" dirty="0"/>
              <a:t>多元线性回归流程</a:t>
            </a:r>
            <a:endParaRPr lang="en-US" dirty="0"/>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2347566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8CB3A2E9-30C7-4C19-A0D4-0BAA8BFF5078}"/>
                  </a:ext>
                </a:extLst>
              </p:cNvPr>
              <p:cNvGraphicFramePr>
                <a:graphicFrameLocks noGrp="1"/>
              </p:cNvGraphicFramePr>
              <p:nvPr>
                <p:ph idx="1"/>
                <p:extLst>
                  <p:ext uri="{D42A27DB-BD31-4B8C-83A1-F6EECF244321}">
                    <p14:modId xmlns:p14="http://schemas.microsoft.com/office/powerpoint/2010/main" val="2347566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145423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6683A8-FBE3-4F97-91F3-8CC1C0D26B8F}"/>
              </a:ext>
            </a:extLst>
          </p:cNvPr>
          <p:cNvSpPr>
            <a:spLocks noGrp="1"/>
          </p:cNvSpPr>
          <p:nvPr>
            <p:ph type="title"/>
          </p:nvPr>
        </p:nvSpPr>
        <p:spPr/>
        <p:txBody>
          <a:bodyPr/>
          <a:lstStyle/>
          <a:p>
            <a:r>
              <a:rPr lang="zh-CN" altLang="en-US" dirty="0"/>
              <a:t>偏置 变化 </a:t>
            </a:r>
            <a:r>
              <a:rPr lang="en-US" dirty="0"/>
              <a:t>Bias-Variance Trade-off</a:t>
            </a:r>
          </a:p>
        </p:txBody>
      </p:sp>
      <p:sp>
        <p:nvSpPr>
          <p:cNvPr id="3" name="内容占位符 2">
            <a:extLst>
              <a:ext uri="{FF2B5EF4-FFF2-40B4-BE49-F238E27FC236}">
                <a16:creationId xmlns:a16="http://schemas.microsoft.com/office/drawing/2014/main" id="{3C70FF8A-96CA-4445-B057-54E0B64007CA}"/>
              </a:ext>
            </a:extLst>
          </p:cNvPr>
          <p:cNvSpPr>
            <a:spLocks noGrp="1"/>
          </p:cNvSpPr>
          <p:nvPr>
            <p:ph idx="1"/>
          </p:nvPr>
        </p:nvSpPr>
        <p:spPr/>
        <p:txBody>
          <a:bodyPr/>
          <a:lstStyle/>
          <a:p>
            <a:r>
              <a:rPr lang="en-US" dirty="0"/>
              <a:t>http://scott.fortmann-roe.com/docs/BiasVariance.html</a:t>
            </a:r>
          </a:p>
        </p:txBody>
      </p:sp>
      <p:pic>
        <p:nvPicPr>
          <p:cNvPr id="1028" name="Picture 4" descr="http://scott.fortmann-roe.com/docs/docs/BiasVariance/biasvariance.png">
            <a:extLst>
              <a:ext uri="{FF2B5EF4-FFF2-40B4-BE49-F238E27FC236}">
                <a16:creationId xmlns:a16="http://schemas.microsoft.com/office/drawing/2014/main" id="{4163F57D-F8CC-4A05-B806-0662672A1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2407541"/>
            <a:ext cx="6216650" cy="390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0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EBD07-C4A6-47FE-A567-673784780B6D}"/>
              </a:ext>
            </a:extLst>
          </p:cNvPr>
          <p:cNvSpPr>
            <a:spLocks noGrp="1"/>
          </p:cNvSpPr>
          <p:nvPr>
            <p:ph type="title"/>
          </p:nvPr>
        </p:nvSpPr>
        <p:spPr/>
        <p:txBody>
          <a:bodyPr/>
          <a:lstStyle/>
          <a:p>
            <a:r>
              <a:rPr lang="zh-CN" altLang="en-US" dirty="0"/>
              <a:t>过拟合与欠拟合</a:t>
            </a:r>
            <a:endParaRPr lang="en-US" dirty="0"/>
          </a:p>
        </p:txBody>
      </p:sp>
      <p:sp>
        <p:nvSpPr>
          <p:cNvPr id="3" name="内容占位符 2">
            <a:extLst>
              <a:ext uri="{FF2B5EF4-FFF2-40B4-BE49-F238E27FC236}">
                <a16:creationId xmlns:a16="http://schemas.microsoft.com/office/drawing/2014/main" id="{FDE03CE2-F08B-491B-B26B-C918D9FB0B1C}"/>
              </a:ext>
            </a:extLst>
          </p:cNvPr>
          <p:cNvSpPr>
            <a:spLocks noGrp="1"/>
          </p:cNvSpPr>
          <p:nvPr>
            <p:ph idx="1"/>
          </p:nvPr>
        </p:nvSpPr>
        <p:spPr/>
        <p:txBody>
          <a:bodyPr/>
          <a:lstStyle/>
          <a:p>
            <a:r>
              <a:rPr lang="en-US" altLang="zh-CN" dirty="0"/>
              <a:t>X</a:t>
            </a:r>
            <a:r>
              <a:rPr lang="zh-CN" altLang="en-US" dirty="0"/>
              <a:t>为</a:t>
            </a:r>
            <a:r>
              <a:rPr lang="en-US" altLang="zh-CN" dirty="0"/>
              <a:t>1</a:t>
            </a:r>
            <a:r>
              <a:rPr lang="zh-CN" altLang="en-US" dirty="0"/>
              <a:t>次，</a:t>
            </a:r>
            <a:r>
              <a:rPr lang="en-US" altLang="zh-CN" dirty="0"/>
              <a:t>4</a:t>
            </a:r>
            <a:r>
              <a:rPr lang="zh-CN" altLang="en-US" dirty="0"/>
              <a:t>次和</a:t>
            </a:r>
            <a:r>
              <a:rPr lang="en-US" altLang="zh-CN" dirty="0"/>
              <a:t>15</a:t>
            </a:r>
            <a:r>
              <a:rPr lang="zh-CN" altLang="en-US" dirty="0"/>
              <a:t>次方程的比较</a:t>
            </a:r>
            <a:endParaRPr lang="en-US" dirty="0"/>
          </a:p>
        </p:txBody>
      </p:sp>
      <p:pic>
        <p:nvPicPr>
          <p:cNvPr id="2050" name="Picture 2" descr="../../_images/sphx_glr_plot_underfitting_overfitting_001.png">
            <a:extLst>
              <a:ext uri="{FF2B5EF4-FFF2-40B4-BE49-F238E27FC236}">
                <a16:creationId xmlns:a16="http://schemas.microsoft.com/office/drawing/2014/main" id="{1D2B56D9-3CFC-4960-9267-1C931FA8B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1" r="6876" b="6307"/>
          <a:stretch/>
        </p:blipFill>
        <p:spPr bwMode="auto">
          <a:xfrm>
            <a:off x="977900" y="2198688"/>
            <a:ext cx="10375900" cy="407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25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E5B01E-B5C9-490F-BFF4-5BF32829B70B}"/>
              </a:ext>
            </a:extLst>
          </p:cNvPr>
          <p:cNvSpPr>
            <a:spLocks noGrp="1"/>
          </p:cNvSpPr>
          <p:nvPr>
            <p:ph type="title"/>
          </p:nvPr>
        </p:nvSpPr>
        <p:spPr/>
        <p:txBody>
          <a:bodyPr/>
          <a:lstStyle/>
          <a:p>
            <a:r>
              <a:rPr lang="zh-CN" altLang="en-US" dirty="0"/>
              <a:t>交叉验证 </a:t>
            </a:r>
            <a:r>
              <a:rPr lang="en-US" altLang="zh-CN" dirty="0"/>
              <a:t>Cross Validation</a:t>
            </a:r>
            <a:endParaRPr lang="en-US" dirty="0"/>
          </a:p>
        </p:txBody>
      </p:sp>
      <p:sp>
        <p:nvSpPr>
          <p:cNvPr id="3" name="内容占位符 2">
            <a:extLst>
              <a:ext uri="{FF2B5EF4-FFF2-40B4-BE49-F238E27FC236}">
                <a16:creationId xmlns:a16="http://schemas.microsoft.com/office/drawing/2014/main" id="{3AEDC3E1-8349-4677-B12B-40646A69252A}"/>
              </a:ext>
            </a:extLst>
          </p:cNvPr>
          <p:cNvSpPr>
            <a:spLocks noGrp="1"/>
          </p:cNvSpPr>
          <p:nvPr>
            <p:ph idx="1"/>
          </p:nvPr>
        </p:nvSpPr>
        <p:spPr/>
        <p:txBody>
          <a:bodyPr/>
          <a:lstStyle/>
          <a:p>
            <a:r>
              <a:rPr lang="zh-CN" altLang="en-US" dirty="0"/>
              <a:t>交叉验证是机器学习中必不可少的步骤！</a:t>
            </a:r>
            <a:endParaRPr lang="en-US" altLang="zh-CN" dirty="0"/>
          </a:p>
          <a:p>
            <a:endParaRPr lang="en-US" altLang="zh-CN" dirty="0"/>
          </a:p>
          <a:p>
            <a:r>
              <a:rPr lang="en-US" altLang="zh-CN" dirty="0" err="1"/>
              <a:t>Scikit</a:t>
            </a:r>
            <a:r>
              <a:rPr lang="en-US" altLang="zh-CN" dirty="0"/>
              <a:t>-learn</a:t>
            </a:r>
            <a:r>
              <a:rPr lang="zh-CN" altLang="en-US" dirty="0"/>
              <a:t>中的默认是</a:t>
            </a:r>
            <a:r>
              <a:rPr lang="en-US" altLang="zh-CN" dirty="0"/>
              <a:t>25%</a:t>
            </a:r>
            <a:r>
              <a:rPr lang="zh-CN" altLang="en-US" dirty="0"/>
              <a:t>的测试数据</a:t>
            </a:r>
            <a:endParaRPr lang="en-US" dirty="0"/>
          </a:p>
        </p:txBody>
      </p:sp>
    </p:spTree>
    <p:extLst>
      <p:ext uri="{BB962C8B-B14F-4D97-AF65-F5344CB8AC3E}">
        <p14:creationId xmlns:p14="http://schemas.microsoft.com/office/powerpoint/2010/main" val="472361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E7B0E-B7F4-4F86-B331-5BE864BE6806}"/>
              </a:ext>
            </a:extLst>
          </p:cNvPr>
          <p:cNvSpPr>
            <a:spLocks noGrp="1"/>
          </p:cNvSpPr>
          <p:nvPr>
            <p:ph type="title"/>
          </p:nvPr>
        </p:nvSpPr>
        <p:spPr/>
        <p:txBody>
          <a:bodyPr/>
          <a:lstStyle/>
          <a:p>
            <a:r>
              <a:rPr lang="zh-CN" altLang="en-US" dirty="0"/>
              <a:t>波士顿房价</a:t>
            </a:r>
            <a:endParaRPr lang="en-US" dirty="0"/>
          </a:p>
        </p:txBody>
      </p:sp>
      <p:sp>
        <p:nvSpPr>
          <p:cNvPr id="3" name="内容占位符 2">
            <a:extLst>
              <a:ext uri="{FF2B5EF4-FFF2-40B4-BE49-F238E27FC236}">
                <a16:creationId xmlns:a16="http://schemas.microsoft.com/office/drawing/2014/main" id="{F0F90064-E2E6-4CD9-9088-D50A20CA45D4}"/>
              </a:ext>
            </a:extLst>
          </p:cNvPr>
          <p:cNvSpPr>
            <a:spLocks noGrp="1"/>
          </p:cNvSpPr>
          <p:nvPr>
            <p:ph idx="1"/>
          </p:nvPr>
        </p:nvSpPr>
        <p:spPr/>
        <p:txBody>
          <a:bodyPr/>
          <a:lstStyle/>
          <a:p>
            <a:r>
              <a:rPr lang="zh-CN" altLang="en-US" dirty="0">
                <a:hlinkClick r:id="rId2"/>
              </a:rPr>
              <a:t>演示</a:t>
            </a:r>
            <a:endParaRPr lang="en-US" dirty="0"/>
          </a:p>
        </p:txBody>
      </p:sp>
    </p:spTree>
    <p:extLst>
      <p:ext uri="{BB962C8B-B14F-4D97-AF65-F5344CB8AC3E}">
        <p14:creationId xmlns:p14="http://schemas.microsoft.com/office/powerpoint/2010/main" val="421534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29943E-87B2-485A-8661-3B877F816D7A}"/>
              </a:ext>
            </a:extLst>
          </p:cNvPr>
          <p:cNvSpPr>
            <a:spLocks noGrp="1"/>
          </p:cNvSpPr>
          <p:nvPr>
            <p:ph type="title"/>
          </p:nvPr>
        </p:nvSpPr>
        <p:spPr/>
        <p:txBody>
          <a:bodyPr/>
          <a:lstStyle/>
          <a:p>
            <a:r>
              <a:rPr lang="zh-CN" altLang="en-US" dirty="0"/>
              <a:t>其他回归</a:t>
            </a:r>
            <a:endParaRPr lang="en-US" dirty="0"/>
          </a:p>
        </p:txBody>
      </p:sp>
      <p:sp>
        <p:nvSpPr>
          <p:cNvPr id="3" name="内容占位符 2">
            <a:extLst>
              <a:ext uri="{FF2B5EF4-FFF2-40B4-BE49-F238E27FC236}">
                <a16:creationId xmlns:a16="http://schemas.microsoft.com/office/drawing/2014/main" id="{85C18827-CE9D-48A9-A8A9-53E20120A943}"/>
              </a:ext>
            </a:extLst>
          </p:cNvPr>
          <p:cNvSpPr>
            <a:spLocks noGrp="1"/>
          </p:cNvSpPr>
          <p:nvPr>
            <p:ph idx="1"/>
          </p:nvPr>
        </p:nvSpPr>
        <p:spPr/>
        <p:txBody>
          <a:bodyPr/>
          <a:lstStyle/>
          <a:p>
            <a:r>
              <a:rPr lang="zh-CN" altLang="en-US" dirty="0"/>
              <a:t>广义线性回归</a:t>
            </a:r>
            <a:r>
              <a:rPr lang="en-US" dirty="0"/>
              <a:t> Generalized Linear Regression</a:t>
            </a:r>
          </a:p>
          <a:p>
            <a:pPr lvl="1"/>
            <a:r>
              <a:rPr lang="en-US" dirty="0"/>
              <a:t>Log(x), </a:t>
            </a:r>
            <a:r>
              <a:rPr lang="en-US" dirty="0" err="1"/>
              <a:t>exp</a:t>
            </a:r>
            <a:r>
              <a:rPr lang="en-US" dirty="0"/>
              <a:t>(x) , 1/x</a:t>
            </a:r>
          </a:p>
          <a:p>
            <a:r>
              <a:rPr lang="zh-CN" altLang="en-US" dirty="0"/>
              <a:t>多项式 </a:t>
            </a:r>
            <a:r>
              <a:rPr lang="en-US" altLang="zh-CN" dirty="0"/>
              <a:t>Polynomial</a:t>
            </a:r>
            <a:endParaRPr lang="en-US" dirty="0"/>
          </a:p>
          <a:p>
            <a:r>
              <a:rPr lang="en-US" altLang="zh-CN" dirty="0" err="1"/>
              <a:t>XGBoost</a:t>
            </a:r>
            <a:r>
              <a:rPr lang="en-US" altLang="zh-CN" dirty="0"/>
              <a:t> </a:t>
            </a:r>
            <a:r>
              <a:rPr lang="en-US" altLang="zh-CN" dirty="0" err="1"/>
              <a:t>Regresser</a:t>
            </a:r>
            <a:endParaRPr lang="en-US" altLang="zh-CN" dirty="0"/>
          </a:p>
          <a:p>
            <a:r>
              <a:rPr lang="en-US" dirty="0"/>
              <a:t>Isotonic </a:t>
            </a:r>
            <a:r>
              <a:rPr lang="en-US" dirty="0" err="1"/>
              <a:t>Regresser</a:t>
            </a:r>
            <a:endParaRPr lang="en-US" dirty="0"/>
          </a:p>
        </p:txBody>
      </p:sp>
    </p:spTree>
    <p:extLst>
      <p:ext uri="{BB962C8B-B14F-4D97-AF65-F5344CB8AC3E}">
        <p14:creationId xmlns:p14="http://schemas.microsoft.com/office/powerpoint/2010/main" val="2340554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2DBF3-E0CE-4E79-8B3A-28E02B0AF62F}"/>
              </a:ext>
            </a:extLst>
          </p:cNvPr>
          <p:cNvSpPr>
            <a:spLocks noGrp="1"/>
          </p:cNvSpPr>
          <p:nvPr>
            <p:ph type="title"/>
          </p:nvPr>
        </p:nvSpPr>
        <p:spPr/>
        <p:txBody>
          <a:bodyPr/>
          <a:lstStyle/>
          <a:p>
            <a:r>
              <a:rPr lang="zh-CN" altLang="en-US" dirty="0"/>
              <a:t>特征 </a:t>
            </a:r>
            <a:r>
              <a:rPr lang="en-US" altLang="zh-CN" dirty="0"/>
              <a:t>Features</a:t>
            </a:r>
            <a:endParaRPr lang="en-US" dirty="0"/>
          </a:p>
        </p:txBody>
      </p:sp>
      <p:sp>
        <p:nvSpPr>
          <p:cNvPr id="3" name="内容占位符 2">
            <a:extLst>
              <a:ext uri="{FF2B5EF4-FFF2-40B4-BE49-F238E27FC236}">
                <a16:creationId xmlns:a16="http://schemas.microsoft.com/office/drawing/2014/main" id="{F09D20B5-9843-4FDF-AA20-61489E53AF1C}"/>
              </a:ext>
            </a:extLst>
          </p:cNvPr>
          <p:cNvSpPr>
            <a:spLocks noGrp="1"/>
          </p:cNvSpPr>
          <p:nvPr>
            <p:ph idx="1"/>
          </p:nvPr>
        </p:nvSpPr>
        <p:spPr/>
        <p:txBody>
          <a:bodyPr/>
          <a:lstStyle/>
          <a:p>
            <a:r>
              <a:rPr lang="zh-CN" altLang="en-US" dirty="0"/>
              <a:t>特征选择 </a:t>
            </a:r>
            <a:r>
              <a:rPr lang="en-US" altLang="zh-CN" dirty="0"/>
              <a:t>Feature Selection</a:t>
            </a:r>
          </a:p>
          <a:p>
            <a:r>
              <a:rPr lang="zh-CN" altLang="en-US" dirty="0"/>
              <a:t>特征处理 </a:t>
            </a:r>
            <a:r>
              <a:rPr lang="en-US" altLang="zh-CN" dirty="0"/>
              <a:t>Feature Transformation</a:t>
            </a:r>
          </a:p>
          <a:p>
            <a:r>
              <a:rPr lang="zh-CN" altLang="en-US" dirty="0"/>
              <a:t>特征降维 </a:t>
            </a:r>
            <a:r>
              <a:rPr lang="en-US" altLang="zh-CN" dirty="0"/>
              <a:t>Dimensionality Reduction</a:t>
            </a:r>
            <a:endParaRPr lang="en-US" dirty="0"/>
          </a:p>
        </p:txBody>
      </p:sp>
    </p:spTree>
    <p:extLst>
      <p:ext uri="{BB962C8B-B14F-4D97-AF65-F5344CB8AC3E}">
        <p14:creationId xmlns:p14="http://schemas.microsoft.com/office/powerpoint/2010/main" val="311106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77E9C9-8501-4996-9D92-24965DEA0F09}"/>
              </a:ext>
            </a:extLst>
          </p:cNvPr>
          <p:cNvSpPr>
            <a:spLocks noGrp="1"/>
          </p:cNvSpPr>
          <p:nvPr>
            <p:ph type="title"/>
          </p:nvPr>
        </p:nvSpPr>
        <p:spPr/>
        <p:txBody>
          <a:bodyPr>
            <a:normAutofit/>
          </a:bodyPr>
          <a:lstStyle/>
          <a:p>
            <a:r>
              <a:rPr lang="zh-CN" altLang="en-US" dirty="0"/>
              <a:t>特征选择 </a:t>
            </a:r>
            <a:r>
              <a:rPr lang="en-US" altLang="zh-CN" dirty="0"/>
              <a:t>Feature Selection</a:t>
            </a:r>
            <a:endParaRPr lang="en-US" dirty="0"/>
          </a:p>
        </p:txBody>
      </p:sp>
      <p:sp>
        <p:nvSpPr>
          <p:cNvPr id="3" name="内容占位符 2">
            <a:extLst>
              <a:ext uri="{FF2B5EF4-FFF2-40B4-BE49-F238E27FC236}">
                <a16:creationId xmlns:a16="http://schemas.microsoft.com/office/drawing/2014/main" id="{BC2408DE-40A2-4CAB-A922-9C882A2F4C76}"/>
              </a:ext>
            </a:extLst>
          </p:cNvPr>
          <p:cNvSpPr>
            <a:spLocks noGrp="1"/>
          </p:cNvSpPr>
          <p:nvPr>
            <p:ph idx="1"/>
          </p:nvPr>
        </p:nvSpPr>
        <p:spPr/>
        <p:txBody>
          <a:bodyPr/>
          <a:lstStyle/>
          <a:p>
            <a:r>
              <a:rPr lang="zh-CN" altLang="en-US" dirty="0"/>
              <a:t>通过方差（</a:t>
            </a:r>
            <a:r>
              <a:rPr lang="en-US" altLang="zh-CN" dirty="0"/>
              <a:t>Variance</a:t>
            </a:r>
            <a:r>
              <a:rPr lang="zh-CN" altLang="en-US" dirty="0"/>
              <a:t>）</a:t>
            </a:r>
            <a:endParaRPr lang="en-US" altLang="zh-CN" dirty="0"/>
          </a:p>
          <a:p>
            <a:r>
              <a:rPr lang="zh-CN" altLang="en-US" dirty="0"/>
              <a:t>通过特征（</a:t>
            </a:r>
            <a:r>
              <a:rPr lang="en-US" altLang="zh-CN" dirty="0"/>
              <a:t>X</a:t>
            </a:r>
            <a:r>
              <a:rPr lang="zh-CN" altLang="en-US" dirty="0"/>
              <a:t>）和标签（</a:t>
            </a:r>
            <a:r>
              <a:rPr lang="en-US" altLang="zh-CN" dirty="0"/>
              <a:t>y</a:t>
            </a:r>
            <a:r>
              <a:rPr lang="zh-CN" altLang="en-US" dirty="0"/>
              <a:t>）之间的统计关系</a:t>
            </a:r>
            <a:endParaRPr lang="en-US" altLang="zh-CN" dirty="0"/>
          </a:p>
          <a:p>
            <a:r>
              <a:rPr lang="zh-CN" altLang="en-US" dirty="0"/>
              <a:t>通过其他算法</a:t>
            </a:r>
            <a:endParaRPr lang="en-US" dirty="0"/>
          </a:p>
        </p:txBody>
      </p:sp>
    </p:spTree>
    <p:extLst>
      <p:ext uri="{BB962C8B-B14F-4D97-AF65-F5344CB8AC3E}">
        <p14:creationId xmlns:p14="http://schemas.microsoft.com/office/powerpoint/2010/main" val="286176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BC397-1EFD-43EB-AE04-8CFCA3566A95}"/>
              </a:ext>
            </a:extLst>
          </p:cNvPr>
          <p:cNvSpPr>
            <a:spLocks noGrp="1"/>
          </p:cNvSpPr>
          <p:nvPr>
            <p:ph type="title"/>
          </p:nvPr>
        </p:nvSpPr>
        <p:spPr/>
        <p:txBody>
          <a:bodyPr/>
          <a:lstStyle/>
          <a:p>
            <a:r>
              <a:rPr lang="zh-CN" altLang="en-US" dirty="0"/>
              <a:t>我为什么要学习机器学习？</a:t>
            </a:r>
            <a:endParaRPr lang="en-US" dirty="0"/>
          </a:p>
        </p:txBody>
      </p:sp>
      <p:sp>
        <p:nvSpPr>
          <p:cNvPr id="3" name="内容占位符 2">
            <a:extLst>
              <a:ext uri="{FF2B5EF4-FFF2-40B4-BE49-F238E27FC236}">
                <a16:creationId xmlns:a16="http://schemas.microsoft.com/office/drawing/2014/main" id="{5344F0FD-5EC2-4BF8-92DD-1E301A64711D}"/>
              </a:ext>
            </a:extLst>
          </p:cNvPr>
          <p:cNvSpPr>
            <a:spLocks noGrp="1"/>
          </p:cNvSpPr>
          <p:nvPr>
            <p:ph idx="1"/>
          </p:nvPr>
        </p:nvSpPr>
        <p:spPr>
          <a:xfrm>
            <a:off x="1129553" y="1572384"/>
            <a:ext cx="7046687" cy="435915"/>
          </a:xfrm>
        </p:spPr>
        <p:txBody>
          <a:bodyPr>
            <a:normAutofit lnSpcReduction="10000"/>
          </a:bodyPr>
          <a:lstStyle/>
          <a:p>
            <a:r>
              <a:rPr lang="zh-CN" altLang="en-US" dirty="0">
                <a:latin typeface="微软雅黑" panose="020B0503020204020204" pitchFamily="34" charset="-122"/>
                <a:ea typeface="微软雅黑" panose="020B0503020204020204" pitchFamily="34" charset="-122"/>
              </a:rPr>
              <a:t>数据科学家在英国也不错</a:t>
            </a:r>
          </a:p>
          <a:p>
            <a:endParaRPr lang="en-US" dirty="0"/>
          </a:p>
        </p:txBody>
      </p:sp>
      <p:sp>
        <p:nvSpPr>
          <p:cNvPr id="6" name="内容占位符 1">
            <a:extLst>
              <a:ext uri="{FF2B5EF4-FFF2-40B4-BE49-F238E27FC236}">
                <a16:creationId xmlns:a16="http://schemas.microsoft.com/office/drawing/2014/main" id="{CFC67F04-30E5-4E08-AE6A-7F927C85B8F0}"/>
              </a:ext>
            </a:extLst>
          </p:cNvPr>
          <p:cNvSpPr txBox="1">
            <a:spLocks/>
          </p:cNvSpPr>
          <p:nvPr/>
        </p:nvSpPr>
        <p:spPr>
          <a:xfrm>
            <a:off x="6096000" y="2297336"/>
            <a:ext cx="5094513" cy="3301200"/>
          </a:xfrm>
          <a:prstGeom prst="rect">
            <a:avLst/>
          </a:prstGeom>
        </p:spPr>
        <p:txBody>
          <a:bodyPr>
            <a:normAutofit fontScale="925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414141"/>
                </a:solidFill>
                <a:latin typeface="Raleway-v4020" pitchFamily="50" charset="-18"/>
                <a:ea typeface="Adobe Fan Heiti Std B" panose="020B0700000000000000" pitchFamily="34"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414141"/>
                </a:solidFill>
                <a:latin typeface="Raleway-v4020" pitchFamily="50" charset="-18"/>
                <a:ea typeface="Adobe Fan Heiti Std B" panose="020B0700000000000000" pitchFamily="34"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414141"/>
                </a:solidFill>
                <a:latin typeface="Raleway-v4020" pitchFamily="50" charset="-18"/>
                <a:ea typeface="Adobe Fan Heiti Std B" panose="020B0700000000000000" pitchFamily="34"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这是我</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日收到的邮件</a:t>
            </a:r>
          </a:p>
          <a:p>
            <a:r>
              <a:rPr lang="zh-CN" altLang="en-US" dirty="0">
                <a:latin typeface="微软雅黑" panose="020B0503020204020204" pitchFamily="34" charset="-122"/>
                <a:ea typeface="微软雅黑" panose="020B0503020204020204" pitchFamily="34" charset="-122"/>
              </a:rPr>
              <a:t>对方招收</a:t>
            </a:r>
          </a:p>
          <a:p>
            <a:r>
              <a:rPr lang="zh-CN" altLang="en-US" dirty="0">
                <a:latin typeface="微软雅黑" panose="020B0503020204020204" pitchFamily="34" charset="-122"/>
                <a:ea typeface="微软雅黑" panose="020B0503020204020204" pitchFamily="34" charset="-122"/>
              </a:rPr>
              <a:t>程序员（</a:t>
            </a:r>
            <a:r>
              <a:rPr lang="en-US" altLang="zh-CN" dirty="0">
                <a:latin typeface="微软雅黑" panose="020B0503020204020204" pitchFamily="34" charset="-122"/>
                <a:ea typeface="微软雅黑" panose="020B0503020204020204" pitchFamily="34" charset="-122"/>
              </a:rPr>
              <a:t>Python</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Scala</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Java</a:t>
            </a:r>
            <a:r>
              <a:rPr lang="zh-CN" altLang="en-US" dirty="0">
                <a:latin typeface="微软雅黑" panose="020B0503020204020204" pitchFamily="34" charset="-122"/>
                <a:ea typeface="微软雅黑" panose="020B0503020204020204" pitchFamily="34" charset="-122"/>
              </a:rPr>
              <a:t>）</a:t>
            </a:r>
          </a:p>
          <a:p>
            <a:r>
              <a:rPr lang="zh-CN" altLang="en-US" dirty="0">
                <a:latin typeface="微软雅黑" panose="020B0503020204020204" pitchFamily="34" charset="-122"/>
                <a:ea typeface="微软雅黑" panose="020B0503020204020204" pitchFamily="34" charset="-122"/>
              </a:rPr>
              <a:t>懂机器学习</a:t>
            </a:r>
          </a:p>
          <a:p>
            <a:r>
              <a:rPr lang="zh-CN" altLang="en-US" dirty="0">
                <a:latin typeface="微软雅黑" panose="020B0503020204020204" pitchFamily="34" charset="-122"/>
                <a:ea typeface="微软雅黑" panose="020B0503020204020204" pitchFamily="34" charset="-122"/>
              </a:rPr>
              <a:t>两年经验</a:t>
            </a:r>
          </a:p>
          <a:p>
            <a:r>
              <a:rPr lang="zh-CN" altLang="en-US" dirty="0">
                <a:latin typeface="微软雅黑" panose="020B0503020204020204" pitchFamily="34" charset="-122"/>
                <a:ea typeface="微软雅黑" panose="020B0503020204020204" pitchFamily="34" charset="-122"/>
              </a:rPr>
              <a:t>时薪</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英镑</a:t>
            </a:r>
          </a:p>
        </p:txBody>
      </p:sp>
      <p:pic>
        <p:nvPicPr>
          <p:cNvPr id="7" name="图片占位符 7">
            <a:extLst>
              <a:ext uri="{FF2B5EF4-FFF2-40B4-BE49-F238E27FC236}">
                <a16:creationId xmlns:a16="http://schemas.microsoft.com/office/drawing/2014/main" id="{189A4D7B-C754-479E-9992-B7DE2261428A}"/>
              </a:ext>
            </a:extLst>
          </p:cNvPr>
          <p:cNvPicPr>
            <a:picLocks noChangeAspect="1"/>
          </p:cNvPicPr>
          <p:nvPr/>
        </p:nvPicPr>
        <p:blipFill>
          <a:blip r:embed="rId2"/>
          <a:srcRect t="8468" b="8468"/>
          <a:stretch>
            <a:fillRect/>
          </a:stretch>
        </p:blipFill>
        <p:spPr>
          <a:xfrm>
            <a:off x="1129553" y="2297336"/>
            <a:ext cx="4966447" cy="3236687"/>
          </a:xfrm>
          <a:prstGeom prst="rect">
            <a:avLst/>
          </a:prstGeom>
        </p:spPr>
      </p:pic>
    </p:spTree>
    <p:extLst>
      <p:ext uri="{BB962C8B-B14F-4D97-AF65-F5344CB8AC3E}">
        <p14:creationId xmlns:p14="http://schemas.microsoft.com/office/powerpoint/2010/main" val="212726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FA8D9C-A224-4CEF-92E1-37C26FADB340}"/>
              </a:ext>
            </a:extLst>
          </p:cNvPr>
          <p:cNvSpPr>
            <a:spLocks noGrp="1"/>
          </p:cNvSpPr>
          <p:nvPr>
            <p:ph type="title"/>
          </p:nvPr>
        </p:nvSpPr>
        <p:spPr/>
        <p:txBody>
          <a:bodyPr/>
          <a:lstStyle/>
          <a:p>
            <a:r>
              <a:rPr lang="zh-CN" altLang="en-US" dirty="0"/>
              <a:t>特征转化</a:t>
            </a:r>
            <a:r>
              <a:rPr lang="en-US" altLang="zh-CN" dirty="0"/>
              <a:t>Feature Transformation</a:t>
            </a:r>
            <a:endParaRPr lang="en-US" dirty="0"/>
          </a:p>
        </p:txBody>
      </p:sp>
      <p:sp>
        <p:nvSpPr>
          <p:cNvPr id="3" name="内容占位符 2">
            <a:extLst>
              <a:ext uri="{FF2B5EF4-FFF2-40B4-BE49-F238E27FC236}">
                <a16:creationId xmlns:a16="http://schemas.microsoft.com/office/drawing/2014/main" id="{B910DDF9-2465-4E41-AFB0-0F6A0413C673}"/>
              </a:ext>
            </a:extLst>
          </p:cNvPr>
          <p:cNvSpPr>
            <a:spLocks noGrp="1"/>
          </p:cNvSpPr>
          <p:nvPr>
            <p:ph idx="1"/>
          </p:nvPr>
        </p:nvSpPr>
        <p:spPr/>
        <p:txBody>
          <a:bodyPr>
            <a:normAutofit/>
          </a:bodyPr>
          <a:lstStyle/>
          <a:p>
            <a:r>
              <a:rPr lang="zh-CN" altLang="en-US" dirty="0"/>
              <a:t>归一化 </a:t>
            </a:r>
            <a:endParaRPr lang="en-US" altLang="zh-CN" dirty="0"/>
          </a:p>
          <a:p>
            <a:pPr lvl="1"/>
            <a:r>
              <a:rPr lang="en-US" altLang="zh-CN" dirty="0"/>
              <a:t>Normalization</a:t>
            </a:r>
            <a:r>
              <a:rPr lang="zh-CN" altLang="en-US" dirty="0"/>
              <a:t>：</a:t>
            </a:r>
            <a:r>
              <a:rPr lang="en-US" altLang="zh-CN" dirty="0"/>
              <a:t>x=(x-mean)/</a:t>
            </a:r>
            <a:r>
              <a:rPr lang="en-US" altLang="zh-CN" dirty="0" err="1"/>
              <a:t>std</a:t>
            </a:r>
            <a:endParaRPr lang="en-US" altLang="zh-CN" dirty="0"/>
          </a:p>
          <a:p>
            <a:r>
              <a:rPr lang="en-US" altLang="zh-CN" dirty="0"/>
              <a:t>Null</a:t>
            </a:r>
            <a:r>
              <a:rPr lang="zh-CN" altLang="en-US" dirty="0"/>
              <a:t>值 </a:t>
            </a:r>
            <a:r>
              <a:rPr lang="en-US" altLang="zh-CN" dirty="0"/>
              <a:t>Imputing</a:t>
            </a:r>
          </a:p>
          <a:p>
            <a:pPr lvl="1"/>
            <a:r>
              <a:rPr lang="zh-CN" altLang="en-US" dirty="0"/>
              <a:t>删除</a:t>
            </a:r>
            <a:endParaRPr lang="en-US" altLang="zh-CN" dirty="0"/>
          </a:p>
          <a:p>
            <a:pPr lvl="1"/>
            <a:r>
              <a:rPr lang="zh-CN" altLang="en-US" dirty="0"/>
              <a:t>平均值，中位数</a:t>
            </a:r>
            <a:endParaRPr lang="en-US" altLang="zh-CN" dirty="0"/>
          </a:p>
          <a:p>
            <a:pPr lvl="1"/>
            <a:r>
              <a:rPr lang="en-US" altLang="zh-CN" dirty="0"/>
              <a:t>Most frequent</a:t>
            </a:r>
          </a:p>
          <a:p>
            <a:pPr lvl="1"/>
            <a:r>
              <a:rPr lang="zh-CN" altLang="en-US" dirty="0"/>
              <a:t>自定义</a:t>
            </a:r>
            <a:endParaRPr lang="en-US" altLang="zh-CN" dirty="0"/>
          </a:p>
          <a:p>
            <a:r>
              <a:rPr lang="en-US" altLang="zh-CN" dirty="0"/>
              <a:t>Categorical</a:t>
            </a:r>
            <a:r>
              <a:rPr lang="zh-CN" altLang="en-US" dirty="0"/>
              <a:t>值：</a:t>
            </a:r>
            <a:r>
              <a:rPr lang="en-US" altLang="zh-CN" dirty="0" err="1"/>
              <a:t>OneHotEncoding</a:t>
            </a:r>
            <a:endParaRPr lang="en-US" altLang="zh-CN" dirty="0"/>
          </a:p>
          <a:p>
            <a:r>
              <a:rPr lang="zh-CN" altLang="en-US" dirty="0"/>
              <a:t>一分为二：</a:t>
            </a:r>
            <a:r>
              <a:rPr lang="en-US" altLang="zh-CN" dirty="0"/>
              <a:t>Binarizing</a:t>
            </a:r>
            <a:endParaRPr lang="en-US" dirty="0"/>
          </a:p>
        </p:txBody>
      </p:sp>
    </p:spTree>
    <p:extLst>
      <p:ext uri="{BB962C8B-B14F-4D97-AF65-F5344CB8AC3E}">
        <p14:creationId xmlns:p14="http://schemas.microsoft.com/office/powerpoint/2010/main" val="3466318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45E53B-A05C-427B-8A02-37F00043EE67}"/>
              </a:ext>
            </a:extLst>
          </p:cNvPr>
          <p:cNvSpPr>
            <a:spLocks noGrp="1"/>
          </p:cNvSpPr>
          <p:nvPr>
            <p:ph type="title"/>
          </p:nvPr>
        </p:nvSpPr>
        <p:spPr/>
        <p:txBody>
          <a:bodyPr>
            <a:normAutofit/>
          </a:bodyPr>
          <a:lstStyle/>
          <a:p>
            <a:r>
              <a:rPr lang="zh-CN" altLang="en-US" dirty="0"/>
              <a:t>特征降维 </a:t>
            </a:r>
            <a:r>
              <a:rPr lang="en-US" altLang="zh-CN" dirty="0"/>
              <a:t>Dimensionality Reduction</a:t>
            </a:r>
            <a:endParaRPr lang="en-US" dirty="0"/>
          </a:p>
        </p:txBody>
      </p:sp>
      <p:sp>
        <p:nvSpPr>
          <p:cNvPr id="3" name="内容占位符 2">
            <a:extLst>
              <a:ext uri="{FF2B5EF4-FFF2-40B4-BE49-F238E27FC236}">
                <a16:creationId xmlns:a16="http://schemas.microsoft.com/office/drawing/2014/main" id="{9EF18341-297A-44E2-A4AD-94BB708923C8}"/>
              </a:ext>
            </a:extLst>
          </p:cNvPr>
          <p:cNvSpPr>
            <a:spLocks noGrp="1"/>
          </p:cNvSpPr>
          <p:nvPr>
            <p:ph idx="1"/>
          </p:nvPr>
        </p:nvSpPr>
        <p:spPr/>
        <p:txBody>
          <a:bodyPr/>
          <a:lstStyle/>
          <a:p>
            <a:r>
              <a:rPr lang="zh-CN" altLang="en-US" dirty="0"/>
              <a:t>主成分分析 </a:t>
            </a:r>
            <a:r>
              <a:rPr lang="en-US" dirty="0"/>
              <a:t>Principle Component Analysis</a:t>
            </a:r>
          </a:p>
          <a:p>
            <a:r>
              <a:rPr lang="en-US" altLang="zh-CN" dirty="0"/>
              <a:t>T-SNE </a:t>
            </a:r>
            <a:r>
              <a:rPr lang="zh-CN" altLang="en-US" dirty="0"/>
              <a:t>用于展示</a:t>
            </a:r>
            <a:endParaRPr lang="en-US" dirty="0"/>
          </a:p>
          <a:p>
            <a:endParaRPr lang="en-US" dirty="0"/>
          </a:p>
        </p:txBody>
      </p:sp>
    </p:spTree>
    <p:extLst>
      <p:ext uri="{BB962C8B-B14F-4D97-AF65-F5344CB8AC3E}">
        <p14:creationId xmlns:p14="http://schemas.microsoft.com/office/powerpoint/2010/main" val="1495268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F7D29A-3E35-440D-A5F1-F3A5F9742BEB}"/>
              </a:ext>
            </a:extLst>
          </p:cNvPr>
          <p:cNvSpPr>
            <a:spLocks noGrp="1"/>
          </p:cNvSpPr>
          <p:nvPr>
            <p:ph type="title"/>
          </p:nvPr>
        </p:nvSpPr>
        <p:spPr/>
        <p:txBody>
          <a:bodyPr>
            <a:normAutofit fontScale="90000"/>
          </a:bodyPr>
          <a:lstStyle/>
          <a:p>
            <a:r>
              <a:rPr lang="zh-CN" altLang="en-US" dirty="0"/>
              <a:t>主成分分析 </a:t>
            </a:r>
            <a:r>
              <a:rPr lang="en-US" dirty="0"/>
              <a:t>Principle Component Analysis</a:t>
            </a:r>
          </a:p>
        </p:txBody>
      </p:sp>
      <p:sp>
        <p:nvSpPr>
          <p:cNvPr id="3" name="内容占位符 2">
            <a:extLst>
              <a:ext uri="{FF2B5EF4-FFF2-40B4-BE49-F238E27FC236}">
                <a16:creationId xmlns:a16="http://schemas.microsoft.com/office/drawing/2014/main" id="{0862CBFD-ECB8-437C-BCB7-07A6C7E80D86}"/>
              </a:ext>
            </a:extLst>
          </p:cNvPr>
          <p:cNvSpPr>
            <a:spLocks noGrp="1"/>
          </p:cNvSpPr>
          <p:nvPr>
            <p:ph idx="1"/>
          </p:nvPr>
        </p:nvSpPr>
        <p:spPr/>
        <p:txBody>
          <a:bodyPr/>
          <a:lstStyle/>
          <a:p>
            <a:r>
              <a:rPr lang="en-US" dirty="0"/>
              <a:t>Linear PCA</a:t>
            </a:r>
          </a:p>
        </p:txBody>
      </p:sp>
      <p:sp>
        <p:nvSpPr>
          <p:cNvPr id="4" name="AutoShape 2" descr="https://timgsa.baidu.com/timg?image&amp;quality=80&amp;size=b9999_10000&amp;sec=1507960793012&amp;di=d76291f208701c0624c07736c774f82c&amp;imgtype=jpg&amp;src=http%3A%2F%2Fimg1.imgtn.bdimg.com%2Fit%2Fu%3D667843454%2C3035692922%26fm%3D214%26gp%3D0.jpg">
            <a:extLst>
              <a:ext uri="{FF2B5EF4-FFF2-40B4-BE49-F238E27FC236}">
                <a16:creationId xmlns:a16="http://schemas.microsoft.com/office/drawing/2014/main" id="{A52CEB69-A1D5-4861-9861-01D14197A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img.blog.csdn.net/20150304195708775">
            <a:extLst>
              <a:ext uri="{FF2B5EF4-FFF2-40B4-BE49-F238E27FC236}">
                <a16:creationId xmlns:a16="http://schemas.microsoft.com/office/drawing/2014/main" id="{A2E33E09-73D2-44BB-989C-41CB89044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65"/>
          <a:stretch/>
        </p:blipFill>
        <p:spPr bwMode="auto">
          <a:xfrm>
            <a:off x="1438275" y="2541257"/>
            <a:ext cx="9315450" cy="363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17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780D28-3541-43FD-A78B-612A48E88E31}"/>
              </a:ext>
            </a:extLst>
          </p:cNvPr>
          <p:cNvSpPr>
            <a:spLocks noGrp="1"/>
          </p:cNvSpPr>
          <p:nvPr>
            <p:ph type="title"/>
          </p:nvPr>
        </p:nvSpPr>
        <p:spPr/>
        <p:txBody>
          <a:bodyPr>
            <a:normAutofit fontScale="90000"/>
          </a:bodyPr>
          <a:lstStyle/>
          <a:p>
            <a:r>
              <a:rPr lang="zh-CN" altLang="en-US" dirty="0"/>
              <a:t>主成分分析 </a:t>
            </a:r>
            <a:r>
              <a:rPr lang="en-US" dirty="0"/>
              <a:t>Principle Component Analysis</a:t>
            </a:r>
          </a:p>
        </p:txBody>
      </p:sp>
      <p:sp>
        <p:nvSpPr>
          <p:cNvPr id="4" name="内容占位符 3">
            <a:extLst>
              <a:ext uri="{FF2B5EF4-FFF2-40B4-BE49-F238E27FC236}">
                <a16:creationId xmlns:a16="http://schemas.microsoft.com/office/drawing/2014/main" id="{64B88558-C350-4C45-AAE0-B384671E358B}"/>
              </a:ext>
            </a:extLst>
          </p:cNvPr>
          <p:cNvSpPr>
            <a:spLocks noGrp="1"/>
          </p:cNvSpPr>
          <p:nvPr>
            <p:ph sz="half" idx="1"/>
          </p:nvPr>
        </p:nvSpPr>
        <p:spPr/>
        <p:txBody>
          <a:bodyPr/>
          <a:lstStyle/>
          <a:p>
            <a:endParaRPr lang="en-US"/>
          </a:p>
        </p:txBody>
      </p:sp>
      <p:sp>
        <p:nvSpPr>
          <p:cNvPr id="5" name="内容占位符 4">
            <a:extLst>
              <a:ext uri="{FF2B5EF4-FFF2-40B4-BE49-F238E27FC236}">
                <a16:creationId xmlns:a16="http://schemas.microsoft.com/office/drawing/2014/main" id="{347FE362-6BEC-42CF-8CD4-B1F380698C90}"/>
              </a:ext>
            </a:extLst>
          </p:cNvPr>
          <p:cNvSpPr>
            <a:spLocks noGrp="1"/>
          </p:cNvSpPr>
          <p:nvPr>
            <p:ph sz="half" idx="2"/>
          </p:nvPr>
        </p:nvSpPr>
        <p:spPr/>
        <p:txBody>
          <a:bodyPr/>
          <a:lstStyle/>
          <a:p>
            <a:r>
              <a:rPr lang="en-US" dirty="0"/>
              <a:t>Non-linear PCA</a:t>
            </a:r>
          </a:p>
        </p:txBody>
      </p:sp>
      <p:pic>
        <p:nvPicPr>
          <p:cNvPr id="4098" name="Picture 2" descr="https://upload.wikimedia.org/wikipedia/commons/8/84/Elmap_breastcancer_wiki.png">
            <a:extLst>
              <a:ext uri="{FF2B5EF4-FFF2-40B4-BE49-F238E27FC236}">
                <a16:creationId xmlns:a16="http://schemas.microsoft.com/office/drawing/2014/main" id="{F6F62EF9-589E-46D1-9216-80F187F06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47072"/>
            <a:ext cx="3789362" cy="44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02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FAF7FE-C95B-4451-8D52-65893BAF8A7C}"/>
              </a:ext>
            </a:extLst>
          </p:cNvPr>
          <p:cNvSpPr>
            <a:spLocks noGrp="1"/>
          </p:cNvSpPr>
          <p:nvPr>
            <p:ph type="title"/>
          </p:nvPr>
        </p:nvSpPr>
        <p:spPr/>
        <p:txBody>
          <a:bodyPr>
            <a:normAutofit fontScale="90000"/>
          </a:bodyPr>
          <a:lstStyle/>
          <a:p>
            <a:r>
              <a:rPr lang="zh-CN" altLang="en-US" dirty="0"/>
              <a:t>主成分分析 </a:t>
            </a:r>
            <a:r>
              <a:rPr lang="en-US" dirty="0"/>
              <a:t>Principle Component Analysis</a:t>
            </a:r>
          </a:p>
        </p:txBody>
      </p:sp>
      <p:sp>
        <p:nvSpPr>
          <p:cNvPr id="3" name="内容占位符 2">
            <a:extLst>
              <a:ext uri="{FF2B5EF4-FFF2-40B4-BE49-F238E27FC236}">
                <a16:creationId xmlns:a16="http://schemas.microsoft.com/office/drawing/2014/main" id="{A1C0EAAD-F2A6-4E73-9C0F-8AF578A9B138}"/>
              </a:ext>
            </a:extLst>
          </p:cNvPr>
          <p:cNvSpPr>
            <a:spLocks noGrp="1"/>
          </p:cNvSpPr>
          <p:nvPr>
            <p:ph sz="half" idx="1"/>
          </p:nvPr>
        </p:nvSpPr>
        <p:spPr/>
        <p:txBody>
          <a:bodyPr/>
          <a:lstStyle/>
          <a:p>
            <a:endParaRPr lang="en-US"/>
          </a:p>
        </p:txBody>
      </p:sp>
      <p:sp>
        <p:nvSpPr>
          <p:cNvPr id="4" name="内容占位符 3">
            <a:extLst>
              <a:ext uri="{FF2B5EF4-FFF2-40B4-BE49-F238E27FC236}">
                <a16:creationId xmlns:a16="http://schemas.microsoft.com/office/drawing/2014/main" id="{FCED8763-3CEB-4C42-BEED-66F8AAFD2917}"/>
              </a:ext>
            </a:extLst>
          </p:cNvPr>
          <p:cNvSpPr>
            <a:spLocks noGrp="1"/>
          </p:cNvSpPr>
          <p:nvPr>
            <p:ph sz="half" idx="2"/>
          </p:nvPr>
        </p:nvSpPr>
        <p:spPr/>
        <p:txBody>
          <a:bodyPr/>
          <a:lstStyle/>
          <a:p>
            <a:r>
              <a:rPr lang="zh-CN" altLang="en-US" dirty="0"/>
              <a:t>图片来自周伟光的硕士论文</a:t>
            </a:r>
            <a:endParaRPr lang="en-US" altLang="zh-CN" dirty="0"/>
          </a:p>
          <a:p>
            <a:r>
              <a:rPr lang="zh-CN" altLang="en-US" dirty="0"/>
              <a:t>论文研究</a:t>
            </a:r>
            <a:r>
              <a:rPr lang="en-US" altLang="zh-CN" dirty="0"/>
              <a:t>RNA</a:t>
            </a:r>
            <a:r>
              <a:rPr lang="zh-CN" altLang="en-US" dirty="0"/>
              <a:t>的</a:t>
            </a:r>
            <a:r>
              <a:rPr lang="en-US" altLang="zh-CN" dirty="0"/>
              <a:t>Reactivity</a:t>
            </a:r>
            <a:r>
              <a:rPr lang="zh-CN" altLang="en-US" dirty="0"/>
              <a:t>和</a:t>
            </a:r>
            <a:r>
              <a:rPr lang="en-US" altLang="zh-CN" dirty="0"/>
              <a:t>Cleavage Efficiency</a:t>
            </a:r>
            <a:r>
              <a:rPr lang="zh-CN" altLang="en-US" dirty="0"/>
              <a:t>之间的关系</a:t>
            </a:r>
            <a:endParaRPr lang="en-US" altLang="zh-CN" dirty="0"/>
          </a:p>
          <a:p>
            <a:r>
              <a:rPr lang="en-US" altLang="zh-CN" dirty="0"/>
              <a:t>Reactivity</a:t>
            </a:r>
            <a:r>
              <a:rPr lang="zh-CN" altLang="en-US" dirty="0"/>
              <a:t>为</a:t>
            </a:r>
            <a:r>
              <a:rPr lang="en-US" altLang="zh-CN" dirty="0"/>
              <a:t>X</a:t>
            </a:r>
            <a:r>
              <a:rPr lang="zh-CN" altLang="en-US" dirty="0"/>
              <a:t>，共</a:t>
            </a:r>
            <a:r>
              <a:rPr lang="en-US" altLang="zh-CN" dirty="0"/>
              <a:t>21</a:t>
            </a:r>
            <a:r>
              <a:rPr lang="zh-CN" altLang="en-US" dirty="0"/>
              <a:t>维</a:t>
            </a:r>
            <a:endParaRPr lang="en-US" altLang="zh-CN" dirty="0"/>
          </a:p>
          <a:p>
            <a:r>
              <a:rPr lang="zh-CN" altLang="en-US" dirty="0"/>
              <a:t>本图将</a:t>
            </a:r>
            <a:r>
              <a:rPr lang="en-US" altLang="zh-CN" dirty="0"/>
              <a:t>21</a:t>
            </a:r>
            <a:r>
              <a:rPr lang="zh-CN" altLang="en-US" dirty="0"/>
              <a:t>维降低到</a:t>
            </a:r>
            <a:r>
              <a:rPr lang="en-US" altLang="zh-CN" dirty="0"/>
              <a:t>2</a:t>
            </a:r>
            <a:r>
              <a:rPr lang="zh-CN" altLang="en-US" dirty="0"/>
              <a:t>维</a:t>
            </a:r>
            <a:endParaRPr lang="en-US" altLang="zh-CN" dirty="0"/>
          </a:p>
          <a:p>
            <a:r>
              <a:rPr lang="zh-CN" altLang="en-US" dirty="0"/>
              <a:t>仍然清晰地分开了两个组（</a:t>
            </a:r>
            <a:r>
              <a:rPr lang="en-US" altLang="zh-CN" dirty="0"/>
              <a:t>Cluster</a:t>
            </a:r>
            <a:r>
              <a:rPr lang="zh-CN" altLang="en-US" dirty="0"/>
              <a:t>）</a:t>
            </a:r>
            <a:endParaRPr lang="en-US" dirty="0"/>
          </a:p>
        </p:txBody>
      </p:sp>
      <p:pic>
        <p:nvPicPr>
          <p:cNvPr id="5" name="图片 4">
            <a:extLst>
              <a:ext uri="{FF2B5EF4-FFF2-40B4-BE49-F238E27FC236}">
                <a16:creationId xmlns:a16="http://schemas.microsoft.com/office/drawing/2014/main" id="{F8A4AD73-072F-4BAE-ADB2-11099B6F3066}"/>
              </a:ext>
            </a:extLst>
          </p:cNvPr>
          <p:cNvPicPr>
            <a:picLocks noChangeAspect="1"/>
          </p:cNvPicPr>
          <p:nvPr/>
        </p:nvPicPr>
        <p:blipFill>
          <a:blip r:embed="rId2"/>
          <a:stretch>
            <a:fillRect/>
          </a:stretch>
        </p:blipFill>
        <p:spPr>
          <a:xfrm>
            <a:off x="838200" y="1825625"/>
            <a:ext cx="5186363" cy="3457575"/>
          </a:xfrm>
          <a:prstGeom prst="rect">
            <a:avLst/>
          </a:prstGeom>
        </p:spPr>
      </p:pic>
    </p:spTree>
    <p:extLst>
      <p:ext uri="{BB962C8B-B14F-4D97-AF65-F5344CB8AC3E}">
        <p14:creationId xmlns:p14="http://schemas.microsoft.com/office/powerpoint/2010/main" val="496617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A0F34-032B-4A9A-A9D8-2861EF3AC748}"/>
              </a:ext>
            </a:extLst>
          </p:cNvPr>
          <p:cNvSpPr>
            <a:spLocks noGrp="1"/>
          </p:cNvSpPr>
          <p:nvPr>
            <p:ph type="title"/>
          </p:nvPr>
        </p:nvSpPr>
        <p:spPr/>
        <p:txBody>
          <a:bodyPr/>
          <a:lstStyle/>
          <a:p>
            <a:r>
              <a:rPr lang="en-US" altLang="zh-CN" dirty="0"/>
              <a:t>T-SNE</a:t>
            </a:r>
            <a:endParaRPr lang="en-US" dirty="0"/>
          </a:p>
        </p:txBody>
      </p:sp>
      <p:sp>
        <p:nvSpPr>
          <p:cNvPr id="3" name="内容占位符 2">
            <a:extLst>
              <a:ext uri="{FF2B5EF4-FFF2-40B4-BE49-F238E27FC236}">
                <a16:creationId xmlns:a16="http://schemas.microsoft.com/office/drawing/2014/main" id="{69147022-E7AE-4C4C-B793-99E63F9B26DB}"/>
              </a:ext>
            </a:extLst>
          </p:cNvPr>
          <p:cNvSpPr>
            <a:spLocks noGrp="1"/>
          </p:cNvSpPr>
          <p:nvPr>
            <p:ph sz="half" idx="1"/>
          </p:nvPr>
        </p:nvSpPr>
        <p:spPr/>
        <p:txBody>
          <a:bodyPr/>
          <a:lstStyle/>
          <a:p>
            <a:endParaRPr lang="en-US"/>
          </a:p>
        </p:txBody>
      </p:sp>
      <p:sp>
        <p:nvSpPr>
          <p:cNvPr id="4" name="内容占位符 3">
            <a:extLst>
              <a:ext uri="{FF2B5EF4-FFF2-40B4-BE49-F238E27FC236}">
                <a16:creationId xmlns:a16="http://schemas.microsoft.com/office/drawing/2014/main" id="{4D5CC6A8-545C-426F-8C14-81B4E625A51D}"/>
              </a:ext>
            </a:extLst>
          </p:cNvPr>
          <p:cNvSpPr>
            <a:spLocks noGrp="1"/>
          </p:cNvSpPr>
          <p:nvPr>
            <p:ph sz="half" idx="2"/>
          </p:nvPr>
        </p:nvSpPr>
        <p:spPr/>
        <p:txBody>
          <a:bodyPr/>
          <a:lstStyle/>
          <a:p>
            <a:r>
              <a:rPr lang="zh-CN" altLang="en-US" dirty="0"/>
              <a:t>这里用了手写体数据集</a:t>
            </a:r>
            <a:endParaRPr lang="en-US" altLang="zh-CN" dirty="0"/>
          </a:p>
          <a:p>
            <a:r>
              <a:rPr lang="zh-CN" altLang="en-US" dirty="0"/>
              <a:t>将</a:t>
            </a:r>
            <a:r>
              <a:rPr lang="en-US" altLang="zh-CN" dirty="0"/>
              <a:t>64</a:t>
            </a:r>
            <a:r>
              <a:rPr lang="zh-CN" altLang="en-US" dirty="0"/>
              <a:t>维降低到</a:t>
            </a:r>
            <a:r>
              <a:rPr lang="en-US" altLang="zh-CN" dirty="0"/>
              <a:t>2</a:t>
            </a:r>
            <a:r>
              <a:rPr lang="zh-CN" altLang="en-US" dirty="0"/>
              <a:t>维</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图片来自</a:t>
            </a:r>
            <a:r>
              <a:rPr lang="en-US" altLang="zh-CN" dirty="0" err="1"/>
              <a:t>scikit</a:t>
            </a:r>
            <a:r>
              <a:rPr lang="en-US" altLang="zh-CN" dirty="0"/>
              <a:t>-learn</a:t>
            </a:r>
            <a:r>
              <a:rPr lang="zh-CN" altLang="en-US" dirty="0"/>
              <a:t>文档</a:t>
            </a:r>
            <a:endParaRPr lang="en-US" altLang="zh-CN" dirty="0"/>
          </a:p>
          <a:p>
            <a:endParaRPr lang="en-US" dirty="0"/>
          </a:p>
        </p:txBody>
      </p:sp>
      <p:pic>
        <p:nvPicPr>
          <p:cNvPr id="5122" name="Picture 2" descr="http://scikit-learn.org/stable/_images/sphx_glr_plot_lle_digits_013.png">
            <a:extLst>
              <a:ext uri="{FF2B5EF4-FFF2-40B4-BE49-F238E27FC236}">
                <a16:creationId xmlns:a16="http://schemas.microsoft.com/office/drawing/2014/main" id="{F3B7F6A6-4BCE-47D6-8ECE-DB3527FAD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689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51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BC397-1EFD-43EB-AE04-8CFCA3566A95}"/>
              </a:ext>
            </a:extLst>
          </p:cNvPr>
          <p:cNvSpPr>
            <a:spLocks noGrp="1"/>
          </p:cNvSpPr>
          <p:nvPr>
            <p:ph type="title"/>
          </p:nvPr>
        </p:nvSpPr>
        <p:spPr/>
        <p:txBody>
          <a:bodyPr/>
          <a:lstStyle/>
          <a:p>
            <a:r>
              <a:rPr lang="zh-CN" altLang="en-US" dirty="0"/>
              <a:t>我为什么要学习机器学习？</a:t>
            </a:r>
            <a:endParaRPr lang="en-US" dirty="0"/>
          </a:p>
        </p:txBody>
      </p:sp>
      <p:sp>
        <p:nvSpPr>
          <p:cNvPr id="3" name="内容占位符 2">
            <a:extLst>
              <a:ext uri="{FF2B5EF4-FFF2-40B4-BE49-F238E27FC236}">
                <a16:creationId xmlns:a16="http://schemas.microsoft.com/office/drawing/2014/main" id="{5344F0FD-5EC2-4BF8-92DD-1E301A64711D}"/>
              </a:ext>
            </a:extLst>
          </p:cNvPr>
          <p:cNvSpPr>
            <a:spLocks noGrp="1"/>
          </p:cNvSpPr>
          <p:nvPr>
            <p:ph idx="1"/>
          </p:nvPr>
        </p:nvSpPr>
        <p:spPr>
          <a:xfrm>
            <a:off x="1129553" y="1572384"/>
            <a:ext cx="7046687" cy="435915"/>
          </a:xfrm>
        </p:spPr>
        <p:txBody>
          <a:bodyPr>
            <a:normAutofit lnSpcReduction="10000"/>
          </a:bodyPr>
          <a:lstStyle/>
          <a:p>
            <a:r>
              <a:rPr lang="zh-CN" altLang="en-US" dirty="0"/>
              <a:t>数据科学家在上海也不错</a:t>
            </a:r>
          </a:p>
          <a:p>
            <a:endParaRPr lang="en-US" dirty="0"/>
          </a:p>
        </p:txBody>
      </p:sp>
      <p:sp>
        <p:nvSpPr>
          <p:cNvPr id="6" name="内容占位符 1">
            <a:extLst>
              <a:ext uri="{FF2B5EF4-FFF2-40B4-BE49-F238E27FC236}">
                <a16:creationId xmlns:a16="http://schemas.microsoft.com/office/drawing/2014/main" id="{CFC67F04-30E5-4E08-AE6A-7F927C85B8F0}"/>
              </a:ext>
            </a:extLst>
          </p:cNvPr>
          <p:cNvSpPr txBox="1">
            <a:spLocks/>
          </p:cNvSpPr>
          <p:nvPr/>
        </p:nvSpPr>
        <p:spPr>
          <a:xfrm>
            <a:off x="6096000" y="2297336"/>
            <a:ext cx="5094513" cy="3301200"/>
          </a:xfrm>
          <a:prstGeom prst="rect">
            <a:avLst/>
          </a:prstGeom>
        </p:spPr>
        <p:txBody>
          <a:bodyPr>
            <a:normAutofit fontScale="700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414141"/>
                </a:solidFill>
                <a:latin typeface="Raleway-v4020" pitchFamily="50" charset="-18"/>
                <a:ea typeface="Adobe Fan Heiti Std B" panose="020B0700000000000000" pitchFamily="34"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414141"/>
                </a:solidFill>
                <a:latin typeface="Raleway-v4020" pitchFamily="50" charset="-18"/>
                <a:ea typeface="Adobe Fan Heiti Std B" panose="020B0700000000000000" pitchFamily="34"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414141"/>
                </a:solidFill>
                <a:latin typeface="Raleway-v4020" pitchFamily="50" charset="-18"/>
                <a:ea typeface="Adobe Fan Heiti Std B" panose="020B0700000000000000" pitchFamily="34"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根据周伟光</a:t>
            </a:r>
            <a:r>
              <a:rPr lang="en-US" altLang="zh-CN" dirty="0">
                <a:latin typeface="微软雅黑" panose="020B0503020204020204" pitchFamily="34" charset="-122"/>
                <a:ea typeface="微软雅黑" panose="020B0503020204020204" pitchFamily="34" charset="-122"/>
              </a:rPr>
              <a:t>CSDN</a:t>
            </a:r>
            <a:r>
              <a:rPr lang="zh-CN" altLang="en-US" dirty="0">
                <a:latin typeface="微软雅黑" panose="020B0503020204020204" pitchFamily="34" charset="-122"/>
                <a:ea typeface="微软雅黑" panose="020B0503020204020204" pitchFamily="34" charset="-122"/>
              </a:rPr>
              <a:t>博客数据</a:t>
            </a:r>
          </a:p>
          <a:p>
            <a:r>
              <a:rPr lang="zh-CN" altLang="en-US" dirty="0">
                <a:latin typeface="微软雅黑" panose="020B0503020204020204" pitchFamily="34" charset="-122"/>
                <a:ea typeface="微软雅黑" panose="020B0503020204020204" pitchFamily="34" charset="-122"/>
              </a:rPr>
              <a:t>对北上广深杭的统计显示</a:t>
            </a:r>
          </a:p>
          <a:p>
            <a:r>
              <a:rPr lang="zh-CN" altLang="en-US" dirty="0">
                <a:latin typeface="微软雅黑" panose="020B0503020204020204" pitchFamily="34" charset="-122"/>
                <a:ea typeface="微软雅黑" panose="020B0503020204020204" pitchFamily="34" charset="-122"/>
              </a:rPr>
              <a:t>算法工程师的平均工资</a:t>
            </a:r>
          </a:p>
          <a:p>
            <a:r>
              <a:rPr lang="en-US" altLang="zh-CN" dirty="0">
                <a:latin typeface="微软雅黑" panose="020B0503020204020204" pitchFamily="34" charset="-122"/>
                <a:ea typeface="微软雅黑" panose="020B0503020204020204" pitchFamily="34" charset="-122"/>
              </a:rPr>
              <a:t>=10428.39 + 0.788 ∗ </a:t>
            </a:r>
            <a:r>
              <a:rPr lang="zh-CN" altLang="en-US" dirty="0">
                <a:latin typeface="微软雅黑" panose="020B0503020204020204" pitchFamily="34" charset="-122"/>
                <a:ea typeface="微软雅黑" panose="020B0503020204020204" pitchFamily="34" charset="-122"/>
              </a:rPr>
              <a:t>程序员平均工资</a:t>
            </a:r>
          </a:p>
          <a:p>
            <a:r>
              <a:rPr lang="zh-CN" altLang="en-US" dirty="0">
                <a:latin typeface="微软雅黑" panose="020B0503020204020204" pitchFamily="34" charset="-122"/>
                <a:ea typeface="微软雅黑" panose="020B0503020204020204" pitchFamily="34" charset="-122"/>
              </a:rPr>
              <a:t>上海程序员平均工资：</a:t>
            </a:r>
            <a:r>
              <a:rPr lang="en-US" altLang="zh-CN" dirty="0">
                <a:latin typeface="微软雅黑" panose="020B0503020204020204" pitchFamily="34" charset="-122"/>
                <a:ea typeface="微软雅黑" panose="020B0503020204020204" pitchFamily="34" charset="-122"/>
              </a:rPr>
              <a:t>12213</a:t>
            </a:r>
          </a:p>
          <a:p>
            <a:r>
              <a:rPr lang="zh-CN" altLang="en-US" dirty="0">
                <a:latin typeface="微软雅黑" panose="020B0503020204020204" pitchFamily="34" charset="-122"/>
                <a:ea typeface="微软雅黑" panose="020B0503020204020204" pitchFamily="34" charset="-122"/>
              </a:rPr>
              <a:t>上海算法工程师平均工资：</a:t>
            </a:r>
            <a:r>
              <a:rPr lang="en-US" altLang="zh-CN" dirty="0">
                <a:latin typeface="微软雅黑" panose="020B0503020204020204" pitchFamily="34" charset="-122"/>
                <a:ea typeface="微软雅黑" panose="020B0503020204020204" pitchFamily="34" charset="-122"/>
              </a:rPr>
              <a:t>20162</a:t>
            </a:r>
          </a:p>
          <a:p>
            <a:r>
              <a:rPr lang="zh-CN" altLang="en-US" dirty="0">
                <a:latin typeface="微软雅黑" panose="020B0503020204020204" pitchFamily="34" charset="-122"/>
                <a:ea typeface="微软雅黑" panose="020B0503020204020204" pitchFamily="34" charset="-122"/>
              </a:rPr>
              <a:t>两者差</a:t>
            </a:r>
            <a:r>
              <a:rPr lang="en-US" altLang="zh-CN" dirty="0">
                <a:latin typeface="微软雅黑" panose="020B0503020204020204" pitchFamily="34" charset="-122"/>
                <a:ea typeface="微软雅黑" panose="020B0503020204020204" pitchFamily="34" charset="-122"/>
              </a:rPr>
              <a:t>8000</a:t>
            </a:r>
            <a:r>
              <a:rPr lang="zh-CN" altLang="en-US" dirty="0">
                <a:latin typeface="微软雅黑" panose="020B0503020204020204" pitchFamily="34" charset="-122"/>
                <a:ea typeface="微软雅黑" panose="020B0503020204020204" pitchFamily="34" charset="-122"/>
              </a:rPr>
              <a:t>元</a:t>
            </a:r>
          </a:p>
          <a:p>
            <a:r>
              <a:rPr lang="zh-CN" altLang="en-US" dirty="0">
                <a:latin typeface="微软雅黑" panose="020B0503020204020204" pitchFamily="34" charset="-122"/>
                <a:ea typeface="微软雅黑" panose="020B0503020204020204" pitchFamily="34" charset="-122"/>
              </a:rPr>
              <a:t>访问时间是</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a:t>
            </a:r>
          </a:p>
          <a:p>
            <a:r>
              <a:rPr lang="zh-CN" altLang="en-US" dirty="0">
                <a:latin typeface="微软雅黑" panose="020B0503020204020204" pitchFamily="34" charset="-122"/>
                <a:ea typeface="微软雅黑" panose="020B0503020204020204" pitchFamily="34" charset="-122"/>
              </a:rPr>
              <a:t>网址：</a:t>
            </a:r>
          </a:p>
          <a:p>
            <a:r>
              <a:rPr lang="en-US" altLang="zh-CN" dirty="0">
                <a:latin typeface="微软雅黑" panose="020B0503020204020204" pitchFamily="34" charset="-122"/>
                <a:ea typeface="微软雅黑" panose="020B0503020204020204" pitchFamily="34" charset="-122"/>
              </a:rPr>
              <a:t>http://blog.csdn.net/juwikuang/article/details/73057194</a:t>
            </a:r>
          </a:p>
        </p:txBody>
      </p:sp>
      <p:pic>
        <p:nvPicPr>
          <p:cNvPr id="8" name="图片占位符 10">
            <a:extLst>
              <a:ext uri="{FF2B5EF4-FFF2-40B4-BE49-F238E27FC236}">
                <a16:creationId xmlns:a16="http://schemas.microsoft.com/office/drawing/2014/main" id="{F85B8704-93A5-489B-BED5-084D1EBC2F80}"/>
              </a:ext>
            </a:extLst>
          </p:cNvPr>
          <p:cNvPicPr>
            <a:picLocks noChangeAspect="1"/>
          </p:cNvPicPr>
          <p:nvPr/>
        </p:nvPicPr>
        <p:blipFill>
          <a:blip r:embed="rId2"/>
          <a:srcRect t="2540" b="2540"/>
          <a:stretch>
            <a:fillRect/>
          </a:stretch>
        </p:blipFill>
        <p:spPr>
          <a:xfrm>
            <a:off x="1129553" y="2297336"/>
            <a:ext cx="4966447" cy="3236687"/>
          </a:xfrm>
          <a:prstGeom prst="rect">
            <a:avLst/>
          </a:prstGeom>
        </p:spPr>
      </p:pic>
    </p:spTree>
    <p:extLst>
      <p:ext uri="{BB962C8B-B14F-4D97-AF65-F5344CB8AC3E}">
        <p14:creationId xmlns:p14="http://schemas.microsoft.com/office/powerpoint/2010/main" val="358124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EBC397-1EFD-43EB-AE04-8CFCA3566A95}"/>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常见问题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机器学习编程语言</a:t>
            </a:r>
            <a:endParaRPr lang="en-US"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5344F0FD-5EC2-4BF8-92DD-1E301A64711D}"/>
              </a:ext>
            </a:extLst>
          </p:cNvPr>
          <p:cNvSpPr>
            <a:spLocks noGrp="1"/>
          </p:cNvSpPr>
          <p:nvPr>
            <p:ph idx="1"/>
          </p:nvPr>
        </p:nvSpPr>
        <p:spPr>
          <a:xfrm>
            <a:off x="1129553" y="1572384"/>
            <a:ext cx="7046687" cy="435915"/>
          </a:xfrm>
        </p:spPr>
        <p:txBody>
          <a:bodyPr>
            <a:normAutofit lnSpcReduction="10000"/>
          </a:bodyPr>
          <a:lstStyle/>
          <a:p>
            <a:r>
              <a:rPr lang="en-US" altLang="zh-CN" dirty="0">
                <a:latin typeface="微软雅黑" panose="020B0503020204020204" pitchFamily="34" charset="-122"/>
              </a:rPr>
              <a:t>Python</a:t>
            </a:r>
            <a:r>
              <a:rPr lang="zh-CN" altLang="en-US" dirty="0">
                <a:latin typeface="微软雅黑" panose="020B0503020204020204" pitchFamily="34" charset="-122"/>
              </a:rPr>
              <a:t>是机器学习的首选语言</a:t>
            </a:r>
          </a:p>
          <a:p>
            <a:endParaRPr lang="en-US" dirty="0"/>
          </a:p>
        </p:txBody>
      </p:sp>
      <p:sp>
        <p:nvSpPr>
          <p:cNvPr id="6" name="内容占位符 1">
            <a:extLst>
              <a:ext uri="{FF2B5EF4-FFF2-40B4-BE49-F238E27FC236}">
                <a16:creationId xmlns:a16="http://schemas.microsoft.com/office/drawing/2014/main" id="{CFC67F04-30E5-4E08-AE6A-7F927C85B8F0}"/>
              </a:ext>
            </a:extLst>
          </p:cNvPr>
          <p:cNvSpPr txBox="1">
            <a:spLocks/>
          </p:cNvSpPr>
          <p:nvPr/>
        </p:nvSpPr>
        <p:spPr>
          <a:xfrm>
            <a:off x="6096000" y="2297336"/>
            <a:ext cx="5094513" cy="3301200"/>
          </a:xfrm>
          <a:prstGeom prst="rect">
            <a:avLst/>
          </a:prstGeom>
        </p:spPr>
        <p:txBody>
          <a:bodyPr>
            <a:normAutofit fontScale="625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414141"/>
                </a:solidFill>
                <a:latin typeface="Raleway-v4020" pitchFamily="50" charset="-18"/>
                <a:ea typeface="Adobe Fan Heiti Std B" panose="020B0700000000000000" pitchFamily="34"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414141"/>
                </a:solidFill>
                <a:latin typeface="Raleway-v4020" pitchFamily="50" charset="-18"/>
                <a:ea typeface="Adobe Fan Heiti Std B" panose="020B0700000000000000" pitchFamily="34"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414141"/>
                </a:solidFill>
                <a:latin typeface="Raleway-v4020" pitchFamily="50" charset="-18"/>
                <a:ea typeface="Adobe Fan Heiti Std B" panose="020B0700000000000000" pitchFamily="34"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414141"/>
                </a:solidFill>
                <a:latin typeface="Raleway-v4020" pitchFamily="50" charset="-18"/>
                <a:ea typeface="Adobe Fan Heiti Std B" panose="020B0700000000000000" pitchFamily="34"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根据</a:t>
            </a:r>
            <a:r>
              <a:rPr lang="en-US" altLang="zh-CN" dirty="0">
                <a:latin typeface="微软雅黑" panose="020B0503020204020204" pitchFamily="34" charset="-122"/>
                <a:ea typeface="微软雅黑" panose="020B0503020204020204" pitchFamily="34" charset="-122"/>
              </a:rPr>
              <a:t>kdnuggets.com</a:t>
            </a:r>
          </a:p>
          <a:p>
            <a:r>
              <a:rPr lang="zh-CN" altLang="en-US" dirty="0">
                <a:latin typeface="微软雅黑" panose="020B0503020204020204" pitchFamily="34" charset="-122"/>
                <a:ea typeface="微软雅黑" panose="020B0503020204020204" pitchFamily="34" charset="-122"/>
              </a:rPr>
              <a:t>第一名</a:t>
            </a:r>
            <a:r>
              <a:rPr lang="en-US" altLang="zh-CN" dirty="0">
                <a:latin typeface="微软雅黑" panose="020B0503020204020204" pitchFamily="34" charset="-122"/>
                <a:ea typeface="微软雅黑" panose="020B0503020204020204" pitchFamily="34" charset="-122"/>
              </a:rPr>
              <a:t>Python</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0.159%</a:t>
            </a:r>
          </a:p>
          <a:p>
            <a:r>
              <a:rPr lang="zh-CN" altLang="en-US" dirty="0">
                <a:latin typeface="微软雅黑" panose="020B0503020204020204" pitchFamily="34" charset="-122"/>
                <a:ea typeface="微软雅黑" panose="020B0503020204020204" pitchFamily="34" charset="-122"/>
              </a:rPr>
              <a:t>第二名</a:t>
            </a:r>
            <a:r>
              <a:rPr lang="en-US" altLang="zh-CN" dirty="0">
                <a:latin typeface="微软雅黑" panose="020B0503020204020204" pitchFamily="34" charset="-122"/>
                <a:ea typeface="微软雅黑" panose="020B0503020204020204" pitchFamily="34" charset="-122"/>
              </a:rPr>
              <a:t>Java</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0.114%</a:t>
            </a:r>
          </a:p>
          <a:p>
            <a:r>
              <a:rPr lang="zh-CN" altLang="en-US" dirty="0">
                <a:latin typeface="微软雅黑" panose="020B0503020204020204" pitchFamily="34" charset="-122"/>
                <a:ea typeface="微软雅黑" panose="020B0503020204020204" pitchFamily="34" charset="-122"/>
              </a:rPr>
              <a:t>第三名</a:t>
            </a:r>
            <a:r>
              <a:rPr lang="en-US" altLang="zh-CN" dirty="0">
                <a:latin typeface="微软雅黑" panose="020B0503020204020204" pitchFamily="34" charset="-122"/>
                <a:ea typeface="微软雅黑" panose="020B0503020204020204" pitchFamily="34" charset="-122"/>
              </a:rPr>
              <a:t>R</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0.091%</a:t>
            </a:r>
          </a:p>
          <a:p>
            <a:r>
              <a:rPr lang="zh-CN" altLang="en-US" dirty="0">
                <a:latin typeface="微软雅黑" panose="020B0503020204020204" pitchFamily="34" charset="-122"/>
                <a:ea typeface="微软雅黑" panose="020B0503020204020204" pitchFamily="34" charset="-122"/>
              </a:rPr>
              <a:t>第四到六</a:t>
            </a:r>
            <a:r>
              <a:rPr lang="en-US" altLang="zh-CN" dirty="0">
                <a:latin typeface="微软雅黑" panose="020B0503020204020204" pitchFamily="34" charset="-122"/>
                <a:ea typeface="微软雅黑" panose="020B0503020204020204" pitchFamily="34" charset="-122"/>
              </a:rPr>
              <a:t>C++,</a:t>
            </a:r>
            <a:r>
              <a:rPr lang="en-US" altLang="zh-CN" dirty="0" err="1">
                <a:latin typeface="微软雅黑" panose="020B0503020204020204" pitchFamily="34" charset="-122"/>
                <a:ea typeface="微软雅黑" panose="020B0503020204020204" pitchFamily="34" charset="-122"/>
              </a:rPr>
              <a:t>C,Javascript</a:t>
            </a:r>
            <a:r>
              <a:rPr lang="zh-CN" altLang="en-US" dirty="0">
                <a:latin typeface="微软雅黑" panose="020B0503020204020204" pitchFamily="34" charset="-122"/>
                <a:ea typeface="微软雅黑" panose="020B0503020204020204" pitchFamily="34" charset="-122"/>
              </a:rPr>
              <a:t>：都在</a:t>
            </a:r>
            <a:r>
              <a:rPr lang="en-US" altLang="zh-CN" dirty="0">
                <a:latin typeface="微软雅黑" panose="020B0503020204020204" pitchFamily="34" charset="-122"/>
                <a:ea typeface="微软雅黑" panose="020B0503020204020204" pitchFamily="34" charset="-122"/>
              </a:rPr>
              <a:t>0.05</a:t>
            </a:r>
            <a:r>
              <a:rPr lang="zh-CN" altLang="en-US" dirty="0">
                <a:latin typeface="微软雅黑" panose="020B0503020204020204" pitchFamily="34" charset="-122"/>
                <a:ea typeface="微软雅黑" panose="020B0503020204020204" pitchFamily="34" charset="-122"/>
              </a:rPr>
              <a:t>左右</a:t>
            </a:r>
          </a:p>
          <a:p>
            <a:r>
              <a:rPr lang="zh-CN" altLang="en-US" dirty="0">
                <a:latin typeface="微软雅黑" panose="020B0503020204020204" pitchFamily="34" charset="-122"/>
                <a:ea typeface="微软雅黑" panose="020B0503020204020204" pitchFamily="34" charset="-122"/>
              </a:rPr>
              <a:t>统计时间：</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27</a:t>
            </a:r>
            <a:r>
              <a:rPr lang="zh-CN" altLang="en-US" dirty="0">
                <a:latin typeface="微软雅黑" panose="020B0503020204020204" pitchFamily="34" charset="-122"/>
                <a:ea typeface="微软雅黑" panose="020B0503020204020204" pitchFamily="34" charset="-122"/>
              </a:rPr>
              <a:t>日</a:t>
            </a:r>
          </a:p>
          <a:p>
            <a:r>
              <a:rPr lang="zh-CN" altLang="en-US" dirty="0">
                <a:latin typeface="微软雅黑" panose="020B0503020204020204" pitchFamily="34" charset="-122"/>
                <a:ea typeface="微软雅黑" panose="020B0503020204020204" pitchFamily="34" charset="-122"/>
              </a:rPr>
              <a:t>访问时间：</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a:t>
            </a:r>
          </a:p>
          <a:p>
            <a:r>
              <a:rPr lang="zh-CN" altLang="en-US" dirty="0">
                <a:latin typeface="微软雅黑" panose="020B0503020204020204" pitchFamily="34" charset="-122"/>
                <a:ea typeface="微软雅黑" panose="020B0503020204020204" pitchFamily="34" charset="-122"/>
              </a:rPr>
              <a:t>网址：</a:t>
            </a:r>
          </a:p>
          <a:p>
            <a:r>
              <a:rPr lang="en-US" altLang="zh-CN" dirty="0">
                <a:latin typeface="微软雅黑" panose="020B0503020204020204" pitchFamily="34" charset="-122"/>
                <a:ea typeface="微软雅黑" panose="020B0503020204020204" pitchFamily="34" charset="-122"/>
              </a:rPr>
              <a:t>http://www.kdnuggets.com/2017/01/most-popular-language-machine-learning-data-science.html</a:t>
            </a:r>
          </a:p>
        </p:txBody>
      </p:sp>
      <p:pic>
        <p:nvPicPr>
          <p:cNvPr id="7" name="图片占位符 7">
            <a:extLst>
              <a:ext uri="{FF2B5EF4-FFF2-40B4-BE49-F238E27FC236}">
                <a16:creationId xmlns:a16="http://schemas.microsoft.com/office/drawing/2014/main" id="{E996AD6C-604C-4B9C-9994-81C2D189F9D0}"/>
              </a:ext>
            </a:extLst>
          </p:cNvPr>
          <p:cNvPicPr>
            <a:picLocks noChangeAspect="1"/>
          </p:cNvPicPr>
          <p:nvPr/>
        </p:nvPicPr>
        <p:blipFill>
          <a:blip r:embed="rId2"/>
          <a:srcRect t="8773" b="8773"/>
          <a:stretch>
            <a:fillRect/>
          </a:stretch>
        </p:blipFill>
        <p:spPr>
          <a:xfrm>
            <a:off x="1129553" y="2297336"/>
            <a:ext cx="4966447" cy="3236687"/>
          </a:xfrm>
          <a:prstGeom prst="rect">
            <a:avLst/>
          </a:prstGeom>
        </p:spPr>
      </p:pic>
    </p:spTree>
    <p:extLst>
      <p:ext uri="{BB962C8B-B14F-4D97-AF65-F5344CB8AC3E}">
        <p14:creationId xmlns:p14="http://schemas.microsoft.com/office/powerpoint/2010/main" val="422801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F038F-3386-4B75-855D-0A560276DA64}"/>
              </a:ext>
            </a:extLst>
          </p:cNvPr>
          <p:cNvSpPr>
            <a:spLocks noGrp="1"/>
          </p:cNvSpPr>
          <p:nvPr>
            <p:ph type="title"/>
          </p:nvPr>
        </p:nvSpPr>
        <p:spPr/>
        <p:txBody>
          <a:bodyPr/>
          <a:lstStyle/>
          <a:p>
            <a:r>
              <a:rPr lang="zh-CN" altLang="en-US" dirty="0"/>
              <a:t>推荐学习资料 </a:t>
            </a:r>
            <a:r>
              <a:rPr lang="en-US" altLang="zh-CN" dirty="0"/>
              <a:t>– </a:t>
            </a:r>
            <a:r>
              <a:rPr lang="zh-CN" altLang="en-US" dirty="0"/>
              <a:t>书籍</a:t>
            </a:r>
            <a:endParaRPr lang="en-US" dirty="0"/>
          </a:p>
        </p:txBody>
      </p:sp>
      <p:sp>
        <p:nvSpPr>
          <p:cNvPr id="3" name="内容占位符 2">
            <a:extLst>
              <a:ext uri="{FF2B5EF4-FFF2-40B4-BE49-F238E27FC236}">
                <a16:creationId xmlns:a16="http://schemas.microsoft.com/office/drawing/2014/main" id="{376D8C8D-565E-4080-82F4-4AD33CF6F567}"/>
              </a:ext>
            </a:extLst>
          </p:cNvPr>
          <p:cNvSpPr>
            <a:spLocks noGrp="1"/>
          </p:cNvSpPr>
          <p:nvPr>
            <p:ph idx="1"/>
          </p:nvPr>
        </p:nvSpPr>
        <p:spPr/>
        <p:txBody>
          <a:bodyPr/>
          <a:lstStyle/>
          <a:p>
            <a:r>
              <a:rPr lang="zh-CN" altLang="en-US" dirty="0"/>
              <a:t>写给程序员的数据挖掘实践指南 </a:t>
            </a:r>
            <a:r>
              <a:rPr lang="en-US" altLang="zh-CN" dirty="0"/>
              <a:t>– </a:t>
            </a:r>
            <a:r>
              <a:rPr lang="en-US" dirty="0"/>
              <a:t>Ron </a:t>
            </a:r>
            <a:r>
              <a:rPr lang="en-US" dirty="0" err="1"/>
              <a:t>Zacharski</a:t>
            </a:r>
            <a:endParaRPr lang="en-US" dirty="0"/>
          </a:p>
          <a:p>
            <a:r>
              <a:rPr lang="zh-CN" altLang="en-US" dirty="0"/>
              <a:t>统计学习方法</a:t>
            </a:r>
            <a:r>
              <a:rPr lang="en-US" altLang="zh-CN" dirty="0"/>
              <a:t>-</a:t>
            </a:r>
            <a:r>
              <a:rPr lang="zh-CN" altLang="en-US" dirty="0"/>
              <a:t>比较概况</a:t>
            </a:r>
          </a:p>
          <a:p>
            <a:r>
              <a:rPr lang="zh-CN" altLang="en-US" dirty="0"/>
              <a:t>机器学习 </a:t>
            </a:r>
            <a:r>
              <a:rPr lang="en-US" altLang="zh-CN" dirty="0"/>
              <a:t>– </a:t>
            </a:r>
            <a:r>
              <a:rPr lang="zh-CN" altLang="en-US" dirty="0"/>
              <a:t>周志华</a:t>
            </a:r>
          </a:p>
          <a:p>
            <a:r>
              <a:rPr lang="zh-CN" altLang="en-US" dirty="0"/>
              <a:t>机器学习实战 </a:t>
            </a:r>
            <a:r>
              <a:rPr lang="en-US" altLang="zh-CN" dirty="0"/>
              <a:t>– </a:t>
            </a:r>
            <a:r>
              <a:rPr lang="zh-CN" altLang="en-US" dirty="0"/>
              <a:t>周志华</a:t>
            </a:r>
            <a:r>
              <a:rPr lang="en-US" dirty="0"/>
              <a:t>python，</a:t>
            </a:r>
            <a:r>
              <a:rPr lang="zh-CN" altLang="en-US" dirty="0"/>
              <a:t>重新发明轮子</a:t>
            </a:r>
          </a:p>
          <a:p>
            <a:r>
              <a:rPr lang="en-US" dirty="0"/>
              <a:t>An Introduction to Statistical Learning with Application in R</a:t>
            </a:r>
          </a:p>
          <a:p>
            <a:r>
              <a:rPr lang="en-US" dirty="0"/>
              <a:t>Elements of Statistical learning</a:t>
            </a:r>
          </a:p>
          <a:p>
            <a:pPr lvl="1"/>
            <a:r>
              <a:rPr lang="en-US" dirty="0">
                <a:hlinkClick r:id="rId2"/>
              </a:rPr>
              <a:t>https://web.stanford.edu/~hastie/Papers/ESLII.pdf</a:t>
            </a:r>
            <a:endParaRPr lang="en-US" dirty="0"/>
          </a:p>
          <a:p>
            <a:pPr lvl="1"/>
            <a:endParaRPr lang="en-US" dirty="0"/>
          </a:p>
          <a:p>
            <a:endParaRPr lang="en-US" dirty="0"/>
          </a:p>
        </p:txBody>
      </p:sp>
    </p:spTree>
    <p:extLst>
      <p:ext uri="{BB962C8B-B14F-4D97-AF65-F5344CB8AC3E}">
        <p14:creationId xmlns:p14="http://schemas.microsoft.com/office/powerpoint/2010/main" val="52946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97703-A392-416B-B222-0CC19811CAE8}"/>
              </a:ext>
            </a:extLst>
          </p:cNvPr>
          <p:cNvSpPr>
            <a:spLocks noGrp="1"/>
          </p:cNvSpPr>
          <p:nvPr>
            <p:ph type="title"/>
          </p:nvPr>
        </p:nvSpPr>
        <p:spPr/>
        <p:txBody>
          <a:bodyPr/>
          <a:lstStyle/>
          <a:p>
            <a:r>
              <a:rPr lang="zh-CN" altLang="en-US" dirty="0"/>
              <a:t>推荐学习资料 </a:t>
            </a:r>
            <a:r>
              <a:rPr lang="en-US" altLang="zh-CN" dirty="0"/>
              <a:t>– </a:t>
            </a:r>
            <a:r>
              <a:rPr lang="zh-CN" altLang="en-US" dirty="0"/>
              <a:t>非技术书籍</a:t>
            </a:r>
            <a:endParaRPr lang="en-US" dirty="0"/>
          </a:p>
        </p:txBody>
      </p:sp>
      <p:sp>
        <p:nvSpPr>
          <p:cNvPr id="3" name="内容占位符 2">
            <a:extLst>
              <a:ext uri="{FF2B5EF4-FFF2-40B4-BE49-F238E27FC236}">
                <a16:creationId xmlns:a16="http://schemas.microsoft.com/office/drawing/2014/main" id="{588B49B3-1C38-4A65-8E3B-E52B614119FB}"/>
              </a:ext>
            </a:extLst>
          </p:cNvPr>
          <p:cNvSpPr>
            <a:spLocks noGrp="1"/>
          </p:cNvSpPr>
          <p:nvPr>
            <p:ph idx="1"/>
          </p:nvPr>
        </p:nvSpPr>
        <p:spPr/>
        <p:txBody>
          <a:bodyPr/>
          <a:lstStyle/>
          <a:p>
            <a:r>
              <a:rPr lang="zh-CN" altLang="en-US" dirty="0"/>
              <a:t>人人都会说谎</a:t>
            </a:r>
            <a:r>
              <a:rPr lang="en-US" dirty="0"/>
              <a:t> Everybody Lies</a:t>
            </a:r>
          </a:p>
          <a:p>
            <a:pPr lvl="1"/>
            <a:r>
              <a:rPr lang="en-US" altLang="zh-CN" dirty="0"/>
              <a:t>Amazon Machine Learn </a:t>
            </a:r>
            <a:r>
              <a:rPr lang="zh-CN" altLang="en-US" dirty="0"/>
              <a:t>类图书第一名</a:t>
            </a:r>
            <a:endParaRPr lang="en-US" altLang="zh-CN" dirty="0"/>
          </a:p>
          <a:p>
            <a:r>
              <a:rPr lang="zh-CN" altLang="en-US" dirty="0"/>
              <a:t>未来简史</a:t>
            </a:r>
            <a:r>
              <a:rPr lang="en-US" dirty="0"/>
              <a:t> Homo Deus</a:t>
            </a:r>
          </a:p>
          <a:p>
            <a:endParaRPr lang="en-US" dirty="0"/>
          </a:p>
        </p:txBody>
      </p:sp>
    </p:spTree>
    <p:extLst>
      <p:ext uri="{BB962C8B-B14F-4D97-AF65-F5344CB8AC3E}">
        <p14:creationId xmlns:p14="http://schemas.microsoft.com/office/powerpoint/2010/main" val="3485291013"/>
      </p:ext>
    </p:extLst>
  </p:cSld>
  <p:clrMapOvr>
    <a:masterClrMapping/>
  </p:clrMapOvr>
</p:sld>
</file>

<file path=ppt/theme/theme1.xml><?xml version="1.0" encoding="utf-8"?>
<a:theme xmlns:a="http://schemas.openxmlformats.org/drawingml/2006/main" name="00_PPT_Theme_NoblePro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bleProg-theme" id="{B92786E7-8A7E-4B9D-9290-3E4211E95A29}" vid="{1E4D5ABF-276F-41A4-BEFA-EFA971AD6B39}"/>
    </a:ext>
  </a:extLst>
</a:theme>
</file>

<file path=docProps/app.xml><?xml version="1.0" encoding="utf-8"?>
<Properties xmlns="http://schemas.openxmlformats.org/officeDocument/2006/extended-properties" xmlns:vt="http://schemas.openxmlformats.org/officeDocument/2006/docPropsVTypes">
  <Template/>
  <TotalTime>841</TotalTime>
  <Words>1891</Words>
  <Application>Microsoft Office PowerPoint</Application>
  <PresentationFormat>宽屏</PresentationFormat>
  <Paragraphs>339</Paragraphs>
  <Slides>55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55</vt:i4>
      </vt:variant>
    </vt:vector>
  </HeadingPairs>
  <TitlesOfParts>
    <vt:vector size="66" baseType="lpstr">
      <vt:lpstr>Adobe Fan Heiti Std B</vt:lpstr>
      <vt:lpstr>Raleway-v4020</vt:lpstr>
      <vt:lpstr>Raleway-v4020 Black</vt:lpstr>
      <vt:lpstr>Raleway-v4020 Thin</vt:lpstr>
      <vt:lpstr>微软雅黑</vt:lpstr>
      <vt:lpstr>Arial</vt:lpstr>
      <vt:lpstr>Arial Narrow</vt:lpstr>
      <vt:lpstr>Calibri</vt:lpstr>
      <vt:lpstr>Cambria Math</vt:lpstr>
      <vt:lpstr>Trebuchet MS</vt:lpstr>
      <vt:lpstr>00_PPT_Theme_NobleProg</vt:lpstr>
      <vt:lpstr>Machine Learning 基础</vt:lpstr>
      <vt:lpstr>大纲</vt:lpstr>
      <vt:lpstr>数据科学和机器学习介绍</vt:lpstr>
      <vt:lpstr>我为什么要学习机器学习？</vt:lpstr>
      <vt:lpstr>我为什么要学习机器学习？</vt:lpstr>
      <vt:lpstr>我为什么要学习机器学习？</vt:lpstr>
      <vt:lpstr>常见问题 - 机器学习编程语言</vt:lpstr>
      <vt:lpstr>推荐学习资料 – 书籍</vt:lpstr>
      <vt:lpstr>推荐学习资料 – 非技术书籍</vt:lpstr>
      <vt:lpstr>推荐学习资料 – 数据集</vt:lpstr>
      <vt:lpstr>推荐学习资料 – 金融数据集</vt:lpstr>
      <vt:lpstr>推荐学习资料 – 视频</vt:lpstr>
      <vt:lpstr>常见问题 - 机器学习能够做什么？</vt:lpstr>
      <vt:lpstr>常见问题 - 机器学习能够做什么？</vt:lpstr>
      <vt:lpstr>常见问题 – 数据重要还是算法？</vt:lpstr>
      <vt:lpstr>机器学习流程</vt:lpstr>
      <vt:lpstr>一元线性回归 Simple Linear Regression</vt:lpstr>
      <vt:lpstr>什么是线性回归</vt:lpstr>
      <vt:lpstr>什么是一元线性回归</vt:lpstr>
      <vt:lpstr>什么是一元线性回归</vt:lpstr>
      <vt:lpstr>什么是一元线性回归</vt:lpstr>
      <vt:lpstr>一元线性回归公式</vt:lpstr>
      <vt:lpstr>一元线性回归公式</vt:lpstr>
      <vt:lpstr>方差 - 损失函数 Cost Function</vt:lpstr>
      <vt:lpstr>方差</vt:lpstr>
      <vt:lpstr>优化方法 Optimization Function</vt:lpstr>
      <vt:lpstr>优化方法 Optimization Function</vt:lpstr>
      <vt:lpstr>一元线性回归流程</vt:lpstr>
      <vt:lpstr>一元线性回归流程</vt:lpstr>
      <vt:lpstr>一元线性回归演示</vt:lpstr>
      <vt:lpstr>结果评价</vt:lpstr>
      <vt:lpstr>结果评价</vt:lpstr>
      <vt:lpstr>方差</vt:lpstr>
      <vt:lpstr>结果评价</vt:lpstr>
      <vt:lpstr>结果评价</vt:lpstr>
      <vt:lpstr>一元线性回归练习</vt:lpstr>
      <vt:lpstr>多元线性回归</vt:lpstr>
      <vt:lpstr>多元线性回归公式</vt:lpstr>
      <vt:lpstr>损失函数 Cost Function</vt:lpstr>
      <vt:lpstr>优化方法 Optimization Function</vt:lpstr>
      <vt:lpstr>多元线性回归流程</vt:lpstr>
      <vt:lpstr>多元线性回归流程</vt:lpstr>
      <vt:lpstr>偏置 变化 Bias-Variance Trade-off</vt:lpstr>
      <vt:lpstr>过拟合与欠拟合</vt:lpstr>
      <vt:lpstr>交叉验证 Cross Validation</vt:lpstr>
      <vt:lpstr>波士顿房价</vt:lpstr>
      <vt:lpstr>其他回归</vt:lpstr>
      <vt:lpstr>特征 Features</vt:lpstr>
      <vt:lpstr>特征选择 Feature Selection</vt:lpstr>
      <vt:lpstr>特征转化Feature Transformation</vt:lpstr>
      <vt:lpstr>特征降维 Dimensionality Reduction</vt:lpstr>
      <vt:lpstr>主成分分析 Principle Component Analysis</vt:lpstr>
      <vt:lpstr>主成分分析 Principle Component Analysis</vt:lpstr>
      <vt:lpstr>主成分分析 Principle Component Analysis</vt:lpstr>
      <vt:lpstr>T-SNE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基础</dc:title>
  <dc:creator>Eric Zhou</dc:creator>
  <cp:lastModifiedBy>Eric Zhou</cp:lastModifiedBy>
  <cp:revision>2</cp:revision>
  <dcterms:created xsi:type="dcterms:W3CDTF">2017-10-10T00:19:18Z</dcterms:created>
  <dcterms:modified xsi:type="dcterms:W3CDTF">2017-10-15T13:21:19Z</dcterms:modified>
</cp:coreProperties>
</file>