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7" r:id="rId4"/>
    <p:sldId id="325" r:id="rId5"/>
    <p:sldId id="326" r:id="rId6"/>
    <p:sldId id="328" r:id="rId7"/>
    <p:sldId id="330" r:id="rId8"/>
    <p:sldId id="331" r:id="rId9"/>
    <p:sldId id="332" r:id="rId10"/>
    <p:sldId id="333" r:id="rId11"/>
    <p:sldId id="335" r:id="rId12"/>
    <p:sldId id="336" r:id="rId13"/>
    <p:sldId id="337" r:id="rId14"/>
    <p:sldId id="338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69" r:id="rId24"/>
    <p:sldId id="358" r:id="rId25"/>
    <p:sldId id="363" r:id="rId26"/>
    <p:sldId id="364" r:id="rId27"/>
    <p:sldId id="359" r:id="rId28"/>
    <p:sldId id="361" r:id="rId29"/>
    <p:sldId id="362" r:id="rId30"/>
    <p:sldId id="360" r:id="rId31"/>
    <p:sldId id="339" r:id="rId32"/>
    <p:sldId id="367" r:id="rId33"/>
    <p:sldId id="355" r:id="rId34"/>
    <p:sldId id="356" r:id="rId35"/>
    <p:sldId id="357" r:id="rId36"/>
    <p:sldId id="365" r:id="rId37"/>
    <p:sldId id="368" r:id="rId38"/>
    <p:sldId id="366" r:id="rId39"/>
    <p:sldId id="340" r:id="rId40"/>
    <p:sldId id="354" r:id="rId41"/>
    <p:sldId id="345" r:id="rId42"/>
    <p:sldId id="341" r:id="rId43"/>
    <p:sldId id="352" r:id="rId44"/>
    <p:sldId id="343" r:id="rId45"/>
    <p:sldId id="347" r:id="rId46"/>
    <p:sldId id="349" r:id="rId47"/>
    <p:sldId id="350" r:id="rId48"/>
    <p:sldId id="351" r:id="rId49"/>
    <p:sldId id="348" r:id="rId50"/>
    <p:sldId id="342" r:id="rId51"/>
    <p:sldId id="34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Zhou" userId="7d5f7afe9033d4ad" providerId="LiveId" clId="{E0ADD1FB-ABD9-4ACE-8056-3D19E4138ABE}"/>
    <pc:docChg chg="undo custSel addSld delSld modSld sldOrd">
      <pc:chgData name="Eric Zhou" userId="7d5f7afe9033d4ad" providerId="LiveId" clId="{E0ADD1FB-ABD9-4ACE-8056-3D19E4138ABE}" dt="2017-10-14T17:18:47.643" v="9770"/>
      <pc:docMkLst>
        <pc:docMk/>
      </pc:docMkLst>
      <pc:sldChg chg="del">
        <pc:chgData name="Eric Zhou" userId="7d5f7afe9033d4ad" providerId="LiveId" clId="{E0ADD1FB-ABD9-4ACE-8056-3D19E4138ABE}" dt="2017-10-14T03:39:56.669" v="1" actId="2696"/>
        <pc:sldMkLst>
          <pc:docMk/>
          <pc:sldMk cId="2467401525" sldId="256"/>
        </pc:sldMkLst>
      </pc:sldChg>
      <pc:sldChg chg="del">
        <pc:chgData name="Eric Zhou" userId="7d5f7afe9033d4ad" providerId="LiveId" clId="{E0ADD1FB-ABD9-4ACE-8056-3D19E4138ABE}" dt="2017-10-14T03:39:56.674" v="2" actId="2696"/>
        <pc:sldMkLst>
          <pc:docMk/>
          <pc:sldMk cId="17345995" sldId="257"/>
        </pc:sldMkLst>
      </pc:sldChg>
      <pc:sldChg chg="del">
        <pc:chgData name="Eric Zhou" userId="7d5f7afe9033d4ad" providerId="LiveId" clId="{E0ADD1FB-ABD9-4ACE-8056-3D19E4138ABE}" dt="2017-10-14T03:39:56.678" v="3" actId="2696"/>
        <pc:sldMkLst>
          <pc:docMk/>
          <pc:sldMk cId="3778795673" sldId="258"/>
        </pc:sldMkLst>
      </pc:sldChg>
      <pc:sldChg chg="del">
        <pc:chgData name="Eric Zhou" userId="7d5f7afe9033d4ad" providerId="LiveId" clId="{E0ADD1FB-ABD9-4ACE-8056-3D19E4138ABE}" dt="2017-10-14T03:39:56.683" v="4" actId="2696"/>
        <pc:sldMkLst>
          <pc:docMk/>
          <pc:sldMk cId="865052146" sldId="259"/>
        </pc:sldMkLst>
      </pc:sldChg>
      <pc:sldChg chg="del">
        <pc:chgData name="Eric Zhou" userId="7d5f7afe9033d4ad" providerId="LiveId" clId="{E0ADD1FB-ABD9-4ACE-8056-3D19E4138ABE}" dt="2017-10-14T03:39:56.689" v="5" actId="2696"/>
        <pc:sldMkLst>
          <pc:docMk/>
          <pc:sldMk cId="212726768" sldId="260"/>
        </pc:sldMkLst>
      </pc:sldChg>
      <pc:sldChg chg="del">
        <pc:chgData name="Eric Zhou" userId="7d5f7afe9033d4ad" providerId="LiveId" clId="{E0ADD1FB-ABD9-4ACE-8056-3D19E4138ABE}" dt="2017-10-14T03:39:56.691" v="6" actId="2696"/>
        <pc:sldMkLst>
          <pc:docMk/>
          <pc:sldMk cId="3581248631" sldId="261"/>
        </pc:sldMkLst>
      </pc:sldChg>
      <pc:sldChg chg="del">
        <pc:chgData name="Eric Zhou" userId="7d5f7afe9033d4ad" providerId="LiveId" clId="{E0ADD1FB-ABD9-4ACE-8056-3D19E4138ABE}" dt="2017-10-14T03:39:56.693" v="7" actId="2696"/>
        <pc:sldMkLst>
          <pc:docMk/>
          <pc:sldMk cId="3091034906" sldId="262"/>
        </pc:sldMkLst>
      </pc:sldChg>
      <pc:sldChg chg="del">
        <pc:chgData name="Eric Zhou" userId="7d5f7afe9033d4ad" providerId="LiveId" clId="{E0ADD1FB-ABD9-4ACE-8056-3D19E4138ABE}" dt="2017-10-14T03:39:56.695" v="8" actId="2696"/>
        <pc:sldMkLst>
          <pc:docMk/>
          <pc:sldMk cId="4228014917" sldId="263"/>
        </pc:sldMkLst>
      </pc:sldChg>
      <pc:sldChg chg="del">
        <pc:chgData name="Eric Zhou" userId="7d5f7afe9033d4ad" providerId="LiveId" clId="{E0ADD1FB-ABD9-4ACE-8056-3D19E4138ABE}" dt="2017-10-14T03:39:56.696" v="9" actId="2696"/>
        <pc:sldMkLst>
          <pc:docMk/>
          <pc:sldMk cId="529462940" sldId="264"/>
        </pc:sldMkLst>
      </pc:sldChg>
      <pc:sldChg chg="del">
        <pc:chgData name="Eric Zhou" userId="7d5f7afe9033d4ad" providerId="LiveId" clId="{E0ADD1FB-ABD9-4ACE-8056-3D19E4138ABE}" dt="2017-10-14T03:39:56.704" v="13" actId="2696"/>
        <pc:sldMkLst>
          <pc:docMk/>
          <pc:sldMk cId="2943085388" sldId="265"/>
        </pc:sldMkLst>
      </pc:sldChg>
      <pc:sldChg chg="del">
        <pc:chgData name="Eric Zhou" userId="7d5f7afe9033d4ad" providerId="LiveId" clId="{E0ADD1FB-ABD9-4ACE-8056-3D19E4138ABE}" dt="2017-10-14T03:39:56.706" v="14" actId="2696"/>
        <pc:sldMkLst>
          <pc:docMk/>
          <pc:sldMk cId="1382590415" sldId="274"/>
        </pc:sldMkLst>
      </pc:sldChg>
      <pc:sldChg chg="del">
        <pc:chgData name="Eric Zhou" userId="7d5f7afe9033d4ad" providerId="LiveId" clId="{E0ADD1FB-ABD9-4ACE-8056-3D19E4138ABE}" dt="2017-10-14T03:39:56.707" v="15" actId="2696"/>
        <pc:sldMkLst>
          <pc:docMk/>
          <pc:sldMk cId="2152164809" sldId="275"/>
        </pc:sldMkLst>
      </pc:sldChg>
      <pc:sldChg chg="del">
        <pc:chgData name="Eric Zhou" userId="7d5f7afe9033d4ad" providerId="LiveId" clId="{E0ADD1FB-ABD9-4ACE-8056-3D19E4138ABE}" dt="2017-10-14T03:39:56.714" v="16" actId="2696"/>
        <pc:sldMkLst>
          <pc:docMk/>
          <pc:sldMk cId="3399329238" sldId="276"/>
        </pc:sldMkLst>
      </pc:sldChg>
      <pc:sldChg chg="del">
        <pc:chgData name="Eric Zhou" userId="7d5f7afe9033d4ad" providerId="LiveId" clId="{E0ADD1FB-ABD9-4ACE-8056-3D19E4138ABE}" dt="2017-10-14T03:39:56.715" v="17" actId="2696"/>
        <pc:sldMkLst>
          <pc:docMk/>
          <pc:sldMk cId="83263669" sldId="277"/>
        </pc:sldMkLst>
      </pc:sldChg>
      <pc:sldChg chg="del">
        <pc:chgData name="Eric Zhou" userId="7d5f7afe9033d4ad" providerId="LiveId" clId="{E0ADD1FB-ABD9-4ACE-8056-3D19E4138ABE}" dt="2017-10-14T03:39:56.720" v="20" actId="2696"/>
        <pc:sldMkLst>
          <pc:docMk/>
          <pc:sldMk cId="3048705058" sldId="278"/>
        </pc:sldMkLst>
      </pc:sldChg>
      <pc:sldChg chg="del">
        <pc:chgData name="Eric Zhou" userId="7d5f7afe9033d4ad" providerId="LiveId" clId="{E0ADD1FB-ABD9-4ACE-8056-3D19E4138ABE}" dt="2017-10-14T03:39:56.724" v="23" actId="2696"/>
        <pc:sldMkLst>
          <pc:docMk/>
          <pc:sldMk cId="2458996407" sldId="279"/>
        </pc:sldMkLst>
      </pc:sldChg>
      <pc:sldChg chg="del">
        <pc:chgData name="Eric Zhou" userId="7d5f7afe9033d4ad" providerId="LiveId" clId="{E0ADD1FB-ABD9-4ACE-8056-3D19E4138ABE}" dt="2017-10-14T03:39:56.725" v="24" actId="2696"/>
        <pc:sldMkLst>
          <pc:docMk/>
          <pc:sldMk cId="1227385000" sldId="280"/>
        </pc:sldMkLst>
      </pc:sldChg>
      <pc:sldChg chg="del">
        <pc:chgData name="Eric Zhou" userId="7d5f7afe9033d4ad" providerId="LiveId" clId="{E0ADD1FB-ABD9-4ACE-8056-3D19E4138ABE}" dt="2017-10-14T03:39:56.874" v="25" actId="2696"/>
        <pc:sldMkLst>
          <pc:docMk/>
          <pc:sldMk cId="2055464811" sldId="281"/>
        </pc:sldMkLst>
      </pc:sldChg>
      <pc:sldChg chg="del">
        <pc:chgData name="Eric Zhou" userId="7d5f7afe9033d4ad" providerId="LiveId" clId="{E0ADD1FB-ABD9-4ACE-8056-3D19E4138ABE}" dt="2017-10-14T03:39:56.876" v="26" actId="2696"/>
        <pc:sldMkLst>
          <pc:docMk/>
          <pc:sldMk cId="41851849" sldId="282"/>
        </pc:sldMkLst>
      </pc:sldChg>
      <pc:sldChg chg="del">
        <pc:chgData name="Eric Zhou" userId="7d5f7afe9033d4ad" providerId="LiveId" clId="{E0ADD1FB-ABD9-4ACE-8056-3D19E4138ABE}" dt="2017-10-14T03:39:56.993" v="27" actId="2696"/>
        <pc:sldMkLst>
          <pc:docMk/>
          <pc:sldMk cId="1567568032" sldId="283"/>
        </pc:sldMkLst>
      </pc:sldChg>
      <pc:sldChg chg="del">
        <pc:chgData name="Eric Zhou" userId="7d5f7afe9033d4ad" providerId="LiveId" clId="{E0ADD1FB-ABD9-4ACE-8056-3D19E4138ABE}" dt="2017-10-14T03:39:57.385" v="29" actId="2696"/>
        <pc:sldMkLst>
          <pc:docMk/>
          <pc:sldMk cId="1952784081" sldId="284"/>
        </pc:sldMkLst>
      </pc:sldChg>
      <pc:sldChg chg="del">
        <pc:chgData name="Eric Zhou" userId="7d5f7afe9033d4ad" providerId="LiveId" clId="{E0ADD1FB-ABD9-4ACE-8056-3D19E4138ABE}" dt="2017-10-14T03:39:56.997" v="28" actId="2696"/>
        <pc:sldMkLst>
          <pc:docMk/>
          <pc:sldMk cId="3148358202" sldId="285"/>
        </pc:sldMkLst>
      </pc:sldChg>
      <pc:sldChg chg="del">
        <pc:chgData name="Eric Zhou" userId="7d5f7afe9033d4ad" providerId="LiveId" clId="{E0ADD1FB-ABD9-4ACE-8056-3D19E4138ABE}" dt="2017-10-14T03:39:57.387" v="30" actId="2696"/>
        <pc:sldMkLst>
          <pc:docMk/>
          <pc:sldMk cId="1191185243" sldId="286"/>
        </pc:sldMkLst>
      </pc:sldChg>
      <pc:sldChg chg="del">
        <pc:chgData name="Eric Zhou" userId="7d5f7afe9033d4ad" providerId="LiveId" clId="{E0ADD1FB-ABD9-4ACE-8056-3D19E4138ABE}" dt="2017-10-14T03:39:56.698" v="10" actId="2696"/>
        <pc:sldMkLst>
          <pc:docMk/>
          <pc:sldMk cId="3485291013" sldId="287"/>
        </pc:sldMkLst>
      </pc:sldChg>
      <pc:sldChg chg="del">
        <pc:chgData name="Eric Zhou" userId="7d5f7afe9033d4ad" providerId="LiveId" clId="{E0ADD1FB-ABD9-4ACE-8056-3D19E4138ABE}" dt="2017-10-14T03:39:56.700" v="11" actId="2696"/>
        <pc:sldMkLst>
          <pc:docMk/>
          <pc:sldMk cId="3174956457" sldId="288"/>
        </pc:sldMkLst>
      </pc:sldChg>
      <pc:sldChg chg="del">
        <pc:chgData name="Eric Zhou" userId="7d5f7afe9033d4ad" providerId="LiveId" clId="{E0ADD1FB-ABD9-4ACE-8056-3D19E4138ABE}" dt="2017-10-14T03:39:56.703" v="12" actId="2696"/>
        <pc:sldMkLst>
          <pc:docMk/>
          <pc:sldMk cId="3152846677" sldId="289"/>
        </pc:sldMkLst>
      </pc:sldChg>
      <pc:sldChg chg="del">
        <pc:chgData name="Eric Zhou" userId="7d5f7afe9033d4ad" providerId="LiveId" clId="{E0ADD1FB-ABD9-4ACE-8056-3D19E4138ABE}" dt="2017-10-14T03:39:57.505" v="32" actId="2696"/>
        <pc:sldMkLst>
          <pc:docMk/>
          <pc:sldMk cId="3218449365" sldId="290"/>
        </pc:sldMkLst>
      </pc:sldChg>
      <pc:sldChg chg="del">
        <pc:chgData name="Eric Zhou" userId="7d5f7afe9033d4ad" providerId="LiveId" clId="{E0ADD1FB-ABD9-4ACE-8056-3D19E4138ABE}" dt="2017-10-14T03:39:57.557" v="33" actId="2696"/>
        <pc:sldMkLst>
          <pc:docMk/>
          <pc:sldMk cId="2483590399" sldId="291"/>
        </pc:sldMkLst>
      </pc:sldChg>
      <pc:sldChg chg="del">
        <pc:chgData name="Eric Zhou" userId="7d5f7afe9033d4ad" providerId="LiveId" clId="{E0ADD1FB-ABD9-4ACE-8056-3D19E4138ABE}" dt="2017-10-14T03:39:57.558" v="34" actId="2696"/>
        <pc:sldMkLst>
          <pc:docMk/>
          <pc:sldMk cId="1157638570" sldId="292"/>
        </pc:sldMkLst>
      </pc:sldChg>
      <pc:sldChg chg="del">
        <pc:chgData name="Eric Zhou" userId="7d5f7afe9033d4ad" providerId="LiveId" clId="{E0ADD1FB-ABD9-4ACE-8056-3D19E4138ABE}" dt="2017-10-14T03:39:57.559" v="35" actId="2696"/>
        <pc:sldMkLst>
          <pc:docMk/>
          <pc:sldMk cId="565181948" sldId="293"/>
        </pc:sldMkLst>
      </pc:sldChg>
      <pc:sldChg chg="del">
        <pc:chgData name="Eric Zhou" userId="7d5f7afe9033d4ad" providerId="LiveId" clId="{E0ADD1FB-ABD9-4ACE-8056-3D19E4138ABE}" dt="2017-10-14T03:39:57.388" v="31" actId="2696"/>
        <pc:sldMkLst>
          <pc:docMk/>
          <pc:sldMk cId="3923577913" sldId="294"/>
        </pc:sldMkLst>
      </pc:sldChg>
      <pc:sldChg chg="del">
        <pc:chgData name="Eric Zhou" userId="7d5f7afe9033d4ad" providerId="LiveId" clId="{E0ADD1FB-ABD9-4ACE-8056-3D19E4138ABE}" dt="2017-10-14T03:39:58.150" v="49" actId="2696"/>
        <pc:sldMkLst>
          <pc:docMk/>
          <pc:sldMk cId="2340554514" sldId="295"/>
        </pc:sldMkLst>
      </pc:sldChg>
      <pc:sldChg chg="del">
        <pc:chgData name="Eric Zhou" userId="7d5f7afe9033d4ad" providerId="LiveId" clId="{E0ADD1FB-ABD9-4ACE-8056-3D19E4138ABE}" dt="2017-10-14T03:39:57.560" v="36" actId="2696"/>
        <pc:sldMkLst>
          <pc:docMk/>
          <pc:sldMk cId="3302965781" sldId="296"/>
        </pc:sldMkLst>
      </pc:sldChg>
      <pc:sldChg chg="del">
        <pc:chgData name="Eric Zhou" userId="7d5f7afe9033d4ad" providerId="LiveId" clId="{E0ADD1FB-ABD9-4ACE-8056-3D19E4138ABE}" dt="2017-10-14T03:39:57.714" v="37" actId="2696"/>
        <pc:sldMkLst>
          <pc:docMk/>
          <pc:sldMk cId="716452238" sldId="297"/>
        </pc:sldMkLst>
      </pc:sldChg>
      <pc:sldChg chg="del">
        <pc:chgData name="Eric Zhou" userId="7d5f7afe9033d4ad" providerId="LiveId" clId="{E0ADD1FB-ABD9-4ACE-8056-3D19E4138ABE}" dt="2017-10-14T03:39:57.804" v="38" actId="2696"/>
        <pc:sldMkLst>
          <pc:docMk/>
          <pc:sldMk cId="187553744" sldId="298"/>
        </pc:sldMkLst>
      </pc:sldChg>
      <pc:sldChg chg="del">
        <pc:chgData name="Eric Zhou" userId="7d5f7afe9033d4ad" providerId="LiveId" clId="{E0ADD1FB-ABD9-4ACE-8056-3D19E4138ABE}" dt="2017-10-14T03:39:57.808" v="39" actId="2696"/>
        <pc:sldMkLst>
          <pc:docMk/>
          <pc:sldMk cId="1829212856" sldId="299"/>
        </pc:sldMkLst>
      </pc:sldChg>
      <pc:sldChg chg="del">
        <pc:chgData name="Eric Zhou" userId="7d5f7afe9033d4ad" providerId="LiveId" clId="{E0ADD1FB-ABD9-4ACE-8056-3D19E4138ABE}" dt="2017-10-14T03:39:58.133" v="40" actId="2696"/>
        <pc:sldMkLst>
          <pc:docMk/>
          <pc:sldMk cId="4145423204" sldId="300"/>
        </pc:sldMkLst>
      </pc:sldChg>
      <pc:sldChg chg="modSp">
        <pc:chgData name="Eric Zhou" userId="7d5f7afe9033d4ad" providerId="LiveId" clId="{E0ADD1FB-ABD9-4ACE-8056-3D19E4138ABE}" dt="2017-10-14T17:15:21.075" v="9601"/>
        <pc:sldMkLst>
          <pc:docMk/>
          <pc:sldMk cId="17059579" sldId="306"/>
        </pc:sldMkLst>
        <pc:spChg chg="mod">
          <ac:chgData name="Eric Zhou" userId="7d5f7afe9033d4ad" providerId="LiveId" clId="{E0ADD1FB-ABD9-4ACE-8056-3D19E4138ABE}" dt="2017-10-14T17:15:21.075" v="9601"/>
          <ac:spMkLst>
            <pc:docMk/>
            <pc:sldMk cId="17059579" sldId="306"/>
            <ac:spMk id="3" creationId="{0E8249C5-62EA-4BF1-B7FD-A7307332AA53}"/>
          </ac:spMkLst>
        </pc:spChg>
      </pc:sldChg>
      <pc:sldChg chg="modSp">
        <pc:chgData name="Eric Zhou" userId="7d5f7afe9033d4ad" providerId="LiveId" clId="{E0ADD1FB-ABD9-4ACE-8056-3D19E4138ABE}" dt="2017-10-14T17:15:52.916" v="9641"/>
        <pc:sldMkLst>
          <pc:docMk/>
          <pc:sldMk cId="3326932711" sldId="307"/>
        </pc:sldMkLst>
        <pc:spChg chg="mod">
          <ac:chgData name="Eric Zhou" userId="7d5f7afe9033d4ad" providerId="LiveId" clId="{E0ADD1FB-ABD9-4ACE-8056-3D19E4138ABE}" dt="2017-10-14T17:15:52.916" v="9641"/>
          <ac:spMkLst>
            <pc:docMk/>
            <pc:sldMk cId="3326932711" sldId="307"/>
            <ac:spMk id="3" creationId="{6CEC30C5-656F-4C38-AA54-6DDC559205E5}"/>
          </ac:spMkLst>
        </pc:spChg>
      </pc:sldChg>
      <pc:sldChg chg="del">
        <pc:chgData name="Eric Zhou" userId="7d5f7afe9033d4ad" providerId="LiveId" clId="{E0ADD1FB-ABD9-4ACE-8056-3D19E4138ABE}" dt="2017-10-14T03:39:58.135" v="41" actId="2696"/>
        <pc:sldMkLst>
          <pc:docMk/>
          <pc:sldMk cId="421534293" sldId="309"/>
        </pc:sldMkLst>
      </pc:sldChg>
      <pc:sldChg chg="del">
        <pc:chgData name="Eric Zhou" userId="7d5f7afe9033d4ad" providerId="LiveId" clId="{E0ADD1FB-ABD9-4ACE-8056-3D19E4138ABE}" dt="2017-10-14T03:39:56.717" v="18" actId="2696"/>
        <pc:sldMkLst>
          <pc:docMk/>
          <pc:sldMk cId="3433714542" sldId="310"/>
        </pc:sldMkLst>
      </pc:sldChg>
      <pc:sldChg chg="del">
        <pc:chgData name="Eric Zhou" userId="7d5f7afe9033d4ad" providerId="LiveId" clId="{E0ADD1FB-ABD9-4ACE-8056-3D19E4138ABE}" dt="2017-10-14T03:39:56.721" v="21" actId="2696"/>
        <pc:sldMkLst>
          <pc:docMk/>
          <pc:sldMk cId="4026527900" sldId="311"/>
        </pc:sldMkLst>
      </pc:sldChg>
      <pc:sldChg chg="del">
        <pc:chgData name="Eric Zhou" userId="7d5f7afe9033d4ad" providerId="LiveId" clId="{E0ADD1FB-ABD9-4ACE-8056-3D19E4138ABE}" dt="2017-10-14T03:39:56.722" v="22" actId="2696"/>
        <pc:sldMkLst>
          <pc:docMk/>
          <pc:sldMk cId="3244419190" sldId="312"/>
        </pc:sldMkLst>
      </pc:sldChg>
      <pc:sldChg chg="del">
        <pc:chgData name="Eric Zhou" userId="7d5f7afe9033d4ad" providerId="LiveId" clId="{E0ADD1FB-ABD9-4ACE-8056-3D19E4138ABE}" dt="2017-10-14T03:39:56.718" v="19" actId="2696"/>
        <pc:sldMkLst>
          <pc:docMk/>
          <pc:sldMk cId="3148728275" sldId="313"/>
        </pc:sldMkLst>
      </pc:sldChg>
      <pc:sldChg chg="del">
        <pc:chgData name="Eric Zhou" userId="7d5f7afe9033d4ad" providerId="LiveId" clId="{E0ADD1FB-ABD9-4ACE-8056-3D19E4138ABE}" dt="2017-10-14T03:39:58.152" v="50" actId="2696"/>
        <pc:sldMkLst>
          <pc:docMk/>
          <pc:sldMk cId="3536380733" sldId="314"/>
        </pc:sldMkLst>
      </pc:sldChg>
      <pc:sldChg chg="del">
        <pc:chgData name="Eric Zhou" userId="7d5f7afe9033d4ad" providerId="LiveId" clId="{E0ADD1FB-ABD9-4ACE-8056-3D19E4138ABE}" dt="2017-10-14T03:39:56.664" v="0" actId="2696"/>
        <pc:sldMkLst>
          <pc:docMk/>
          <pc:sldMk cId="2864934574" sldId="315"/>
        </pc:sldMkLst>
      </pc:sldChg>
      <pc:sldChg chg="del">
        <pc:chgData name="Eric Zhou" userId="7d5f7afe9033d4ad" providerId="LiveId" clId="{E0ADD1FB-ABD9-4ACE-8056-3D19E4138ABE}" dt="2017-10-14T03:39:58.137" v="42" actId="2696"/>
        <pc:sldMkLst>
          <pc:docMk/>
          <pc:sldMk cId="3111065356" sldId="316"/>
        </pc:sldMkLst>
      </pc:sldChg>
      <pc:sldChg chg="del">
        <pc:chgData name="Eric Zhou" userId="7d5f7afe9033d4ad" providerId="LiveId" clId="{E0ADD1FB-ABD9-4ACE-8056-3D19E4138ABE}" dt="2017-10-14T03:39:58.139" v="43" actId="2696"/>
        <pc:sldMkLst>
          <pc:docMk/>
          <pc:sldMk cId="2861763230" sldId="317"/>
        </pc:sldMkLst>
      </pc:sldChg>
      <pc:sldChg chg="del">
        <pc:chgData name="Eric Zhou" userId="7d5f7afe9033d4ad" providerId="LiveId" clId="{E0ADD1FB-ABD9-4ACE-8056-3D19E4138ABE}" dt="2017-10-14T03:39:58.141" v="44" actId="2696"/>
        <pc:sldMkLst>
          <pc:docMk/>
          <pc:sldMk cId="1495268467" sldId="318"/>
        </pc:sldMkLst>
      </pc:sldChg>
      <pc:sldChg chg="del">
        <pc:chgData name="Eric Zhou" userId="7d5f7afe9033d4ad" providerId="LiveId" clId="{E0ADD1FB-ABD9-4ACE-8056-3D19E4138ABE}" dt="2017-10-14T03:39:58.143" v="45" actId="2696"/>
        <pc:sldMkLst>
          <pc:docMk/>
          <pc:sldMk cId="481317395" sldId="319"/>
        </pc:sldMkLst>
      </pc:sldChg>
      <pc:sldChg chg="del">
        <pc:chgData name="Eric Zhou" userId="7d5f7afe9033d4ad" providerId="LiveId" clId="{E0ADD1FB-ABD9-4ACE-8056-3D19E4138ABE}" dt="2017-10-14T03:39:58.145" v="46" actId="2696"/>
        <pc:sldMkLst>
          <pc:docMk/>
          <pc:sldMk cId="4165402690" sldId="320"/>
        </pc:sldMkLst>
      </pc:sldChg>
      <pc:sldChg chg="del">
        <pc:chgData name="Eric Zhou" userId="7d5f7afe9033d4ad" providerId="LiveId" clId="{E0ADD1FB-ABD9-4ACE-8056-3D19E4138ABE}" dt="2017-10-14T03:39:58.149" v="48" actId="2696"/>
        <pc:sldMkLst>
          <pc:docMk/>
          <pc:sldMk cId="1254518215" sldId="321"/>
        </pc:sldMkLst>
      </pc:sldChg>
      <pc:sldChg chg="del">
        <pc:chgData name="Eric Zhou" userId="7d5f7afe9033d4ad" providerId="LiveId" clId="{E0ADD1FB-ABD9-4ACE-8056-3D19E4138ABE}" dt="2017-10-14T03:39:58.147" v="47" actId="2696"/>
        <pc:sldMkLst>
          <pc:docMk/>
          <pc:sldMk cId="496617963" sldId="322"/>
        </pc:sldMkLst>
      </pc:sldChg>
      <pc:sldChg chg="modSp add">
        <pc:chgData name="Eric Zhou" userId="7d5f7afe9033d4ad" providerId="LiveId" clId="{E0ADD1FB-ABD9-4ACE-8056-3D19E4138ABE}" dt="2017-10-14T03:44:09.511" v="174" actId="20577"/>
        <pc:sldMkLst>
          <pc:docMk/>
          <pc:sldMk cId="2942258167" sldId="324"/>
        </pc:sldMkLst>
        <pc:spChg chg="mod">
          <ac:chgData name="Eric Zhou" userId="7d5f7afe9033d4ad" providerId="LiveId" clId="{E0ADD1FB-ABD9-4ACE-8056-3D19E4138ABE}" dt="2017-10-14T03:41:29.700" v="78" actId="20577"/>
          <ac:spMkLst>
            <pc:docMk/>
            <pc:sldMk cId="2942258167" sldId="324"/>
            <ac:spMk id="2" creationId="{D7ADD91B-C606-476D-BA97-07E3DB0F8C7E}"/>
          </ac:spMkLst>
        </pc:spChg>
        <pc:spChg chg="mod">
          <ac:chgData name="Eric Zhou" userId="7d5f7afe9033d4ad" providerId="LiveId" clId="{E0ADD1FB-ABD9-4ACE-8056-3D19E4138ABE}" dt="2017-10-14T03:44:09.511" v="174" actId="20577"/>
          <ac:spMkLst>
            <pc:docMk/>
            <pc:sldMk cId="2942258167" sldId="324"/>
            <ac:spMk id="3" creationId="{B02B6F10-0C64-442E-B728-408D6A4F2FDB}"/>
          </ac:spMkLst>
        </pc:spChg>
      </pc:sldChg>
      <pc:sldChg chg="modSp add">
        <pc:chgData name="Eric Zhou" userId="7d5f7afe9033d4ad" providerId="LiveId" clId="{E0ADD1FB-ABD9-4ACE-8056-3D19E4138ABE}" dt="2017-10-14T03:49:54.194" v="490" actId="20577"/>
        <pc:sldMkLst>
          <pc:docMk/>
          <pc:sldMk cId="1040715163" sldId="325"/>
        </pc:sldMkLst>
        <pc:spChg chg="mod">
          <ac:chgData name="Eric Zhou" userId="7d5f7afe9033d4ad" providerId="LiveId" clId="{E0ADD1FB-ABD9-4ACE-8056-3D19E4138ABE}" dt="2017-10-14T03:45:14.598" v="179" actId="27636"/>
          <ac:spMkLst>
            <pc:docMk/>
            <pc:sldMk cId="1040715163" sldId="325"/>
            <ac:spMk id="2" creationId="{4B41758F-39FD-4340-8336-C06A3CECFB80}"/>
          </ac:spMkLst>
        </pc:spChg>
        <pc:spChg chg="mod">
          <ac:chgData name="Eric Zhou" userId="7d5f7afe9033d4ad" providerId="LiveId" clId="{E0ADD1FB-ABD9-4ACE-8056-3D19E4138ABE}" dt="2017-10-14T03:49:54.194" v="490" actId="20577"/>
          <ac:spMkLst>
            <pc:docMk/>
            <pc:sldMk cId="1040715163" sldId="325"/>
            <ac:spMk id="3" creationId="{6BC86AEC-D369-4226-BFF6-65B6A486434D}"/>
          </ac:spMkLst>
        </pc:spChg>
      </pc:sldChg>
      <pc:sldChg chg="addSp delSp modSp add">
        <pc:chgData name="Eric Zhou" userId="7d5f7afe9033d4ad" providerId="LiveId" clId="{E0ADD1FB-ABD9-4ACE-8056-3D19E4138ABE}" dt="2017-10-14T04:15:12.535" v="1478" actId="20577"/>
        <pc:sldMkLst>
          <pc:docMk/>
          <pc:sldMk cId="1405116549" sldId="326"/>
        </pc:sldMkLst>
        <pc:spChg chg="mod">
          <ac:chgData name="Eric Zhou" userId="7d5f7afe9033d4ad" providerId="LiveId" clId="{E0ADD1FB-ABD9-4ACE-8056-3D19E4138ABE}" dt="2017-10-14T04:15:12.535" v="1478" actId="20577"/>
          <ac:spMkLst>
            <pc:docMk/>
            <pc:sldMk cId="1405116549" sldId="326"/>
            <ac:spMk id="2" creationId="{E9CEF0D3-91F7-4DEE-ADDD-1658A702EFB4}"/>
          </ac:spMkLst>
        </pc:spChg>
        <pc:spChg chg="add del">
          <ac:chgData name="Eric Zhou" userId="7d5f7afe9033d4ad" providerId="LiveId" clId="{E0ADD1FB-ABD9-4ACE-8056-3D19E4138ABE}" dt="2017-10-14T03:52:34.339" v="519" actId="20577"/>
          <ac:spMkLst>
            <pc:docMk/>
            <pc:sldMk cId="1405116549" sldId="326"/>
            <ac:spMk id="3" creationId="{D7E4F405-1368-4F8B-8C17-B88B0BBD3048}"/>
          </ac:spMkLst>
        </pc:spChg>
        <pc:spChg chg="add mod">
          <ac:chgData name="Eric Zhou" userId="7d5f7afe9033d4ad" providerId="LiveId" clId="{E0ADD1FB-ABD9-4ACE-8056-3D19E4138ABE}" dt="2017-10-14T04:14:35.852" v="1455" actId="20577"/>
          <ac:spMkLst>
            <pc:docMk/>
            <pc:sldMk cId="1405116549" sldId="326"/>
            <ac:spMk id="4" creationId="{4784950C-273E-4CB3-943F-78AF9BB7B06D}"/>
          </ac:spMkLst>
        </pc:spChg>
        <pc:spChg chg="add mod">
          <ac:chgData name="Eric Zhou" userId="7d5f7afe9033d4ad" providerId="LiveId" clId="{E0ADD1FB-ABD9-4ACE-8056-3D19E4138ABE}" dt="2017-10-14T03:52:34.339" v="519" actId="20577"/>
          <ac:spMkLst>
            <pc:docMk/>
            <pc:sldMk cId="1405116549" sldId="326"/>
            <ac:spMk id="5" creationId="{BBFDAF44-B6AA-43C3-B371-6E6352DD6EA9}"/>
          </ac:spMkLst>
        </pc:spChg>
        <pc:picChg chg="add del mod">
          <ac:chgData name="Eric Zhou" userId="7d5f7afe9033d4ad" providerId="LiveId" clId="{E0ADD1FB-ABD9-4ACE-8056-3D19E4138ABE}" dt="2017-10-14T03:52:07.404" v="518" actId="20577"/>
          <ac:picMkLst>
            <pc:docMk/>
            <pc:sldMk cId="1405116549" sldId="326"/>
            <ac:picMk id="1026" creationId="{485D2686-84A1-4AAA-8928-2AAEC3FCDF56}"/>
          </ac:picMkLst>
        </pc:picChg>
        <pc:picChg chg="add mod">
          <ac:chgData name="Eric Zhou" userId="7d5f7afe9033d4ad" providerId="LiveId" clId="{E0ADD1FB-ABD9-4ACE-8056-3D19E4138ABE}" dt="2017-10-14T03:52:43.532" v="522" actId="14100"/>
          <ac:picMkLst>
            <pc:docMk/>
            <pc:sldMk cId="1405116549" sldId="326"/>
            <ac:picMk id="1028" creationId="{B31CA985-C614-4C37-9A27-87B91BCDB389}"/>
          </ac:picMkLst>
        </pc:picChg>
      </pc:sldChg>
      <pc:sldChg chg="modSp add">
        <pc:chgData name="Eric Zhou" userId="7d5f7afe9033d4ad" providerId="LiveId" clId="{E0ADD1FB-ABD9-4ACE-8056-3D19E4138ABE}" dt="2017-10-14T04:07:12.160" v="1379" actId="20577"/>
        <pc:sldMkLst>
          <pc:docMk/>
          <pc:sldMk cId="218801208" sldId="327"/>
        </pc:sldMkLst>
        <pc:spChg chg="mod">
          <ac:chgData name="Eric Zhou" userId="7d5f7afe9033d4ad" providerId="LiveId" clId="{E0ADD1FB-ABD9-4ACE-8056-3D19E4138ABE}" dt="2017-10-14T04:01:51.882" v="738" actId="20577"/>
          <ac:spMkLst>
            <pc:docMk/>
            <pc:sldMk cId="218801208" sldId="327"/>
            <ac:spMk id="2" creationId="{7FC81D41-975B-4E66-A6AE-019444F2CA07}"/>
          </ac:spMkLst>
        </pc:spChg>
        <pc:spChg chg="mod">
          <ac:chgData name="Eric Zhou" userId="7d5f7afe9033d4ad" providerId="LiveId" clId="{E0ADD1FB-ABD9-4ACE-8056-3D19E4138ABE}" dt="2017-10-14T04:07:12.160" v="1379" actId="20577"/>
          <ac:spMkLst>
            <pc:docMk/>
            <pc:sldMk cId="218801208" sldId="327"/>
            <ac:spMk id="3" creationId="{7732916C-5957-4C94-BD0A-8DE6BF1761E8}"/>
          </ac:spMkLst>
        </pc:spChg>
      </pc:sldChg>
      <pc:sldChg chg="add del">
        <pc:chgData name="Eric Zhou" userId="7d5f7afe9033d4ad" providerId="LiveId" clId="{E0ADD1FB-ABD9-4ACE-8056-3D19E4138ABE}" dt="2017-10-14T04:05:05.462" v="1072" actId="2696"/>
        <pc:sldMkLst>
          <pc:docMk/>
          <pc:sldMk cId="2033779446" sldId="328"/>
        </pc:sldMkLst>
      </pc:sldChg>
      <pc:sldChg chg="addSp delSp modSp add">
        <pc:chgData name="Eric Zhou" userId="7d5f7afe9033d4ad" providerId="LiveId" clId="{E0ADD1FB-ABD9-4ACE-8056-3D19E4138ABE}" dt="2017-10-14T04:17:58.110" v="1524" actId="1076"/>
        <pc:sldMkLst>
          <pc:docMk/>
          <pc:sldMk cId="2776086320" sldId="328"/>
        </pc:sldMkLst>
        <pc:spChg chg="mod">
          <ac:chgData name="Eric Zhou" userId="7d5f7afe9033d4ad" providerId="LiveId" clId="{E0ADD1FB-ABD9-4ACE-8056-3D19E4138ABE}" dt="2017-10-14T04:17:15.668" v="1517" actId="1076"/>
          <ac:spMkLst>
            <pc:docMk/>
            <pc:sldMk cId="2776086320" sldId="328"/>
            <ac:spMk id="2" creationId="{3E5D7669-DD9B-460E-B87F-ACD9B8F50BFC}"/>
          </ac:spMkLst>
        </pc:spChg>
        <pc:spChg chg="del">
          <ac:chgData name="Eric Zhou" userId="7d5f7afe9033d4ad" providerId="LiveId" clId="{E0ADD1FB-ABD9-4ACE-8056-3D19E4138ABE}" dt="2017-10-14T04:17:19.848" v="1518" actId="1076"/>
          <ac:spMkLst>
            <pc:docMk/>
            <pc:sldMk cId="2776086320" sldId="328"/>
            <ac:spMk id="3" creationId="{D284DDF5-E70A-4911-8E9C-7813639E30E3}"/>
          </ac:spMkLst>
        </pc:spChg>
        <pc:spChg chg="del">
          <ac:chgData name="Eric Zhou" userId="7d5f7afe9033d4ad" providerId="LiveId" clId="{E0ADD1FB-ABD9-4ACE-8056-3D19E4138ABE}" dt="2017-10-14T04:17:19.848" v="1518" actId="1076"/>
          <ac:spMkLst>
            <pc:docMk/>
            <pc:sldMk cId="2776086320" sldId="328"/>
            <ac:spMk id="4" creationId="{3F1F3603-4D5C-4037-965B-7EBFA4685997}"/>
          </ac:spMkLst>
        </pc:spChg>
        <pc:spChg chg="add mod">
          <ac:chgData name="Eric Zhou" userId="7d5f7afe9033d4ad" providerId="LiveId" clId="{E0ADD1FB-ABD9-4ACE-8056-3D19E4138ABE}" dt="2017-10-14T04:17:19.848" v="1518" actId="1076"/>
          <ac:spMkLst>
            <pc:docMk/>
            <pc:sldMk cId="2776086320" sldId="328"/>
            <ac:spMk id="5" creationId="{31641D24-2D45-40B6-A84A-1F282B46116A}"/>
          </ac:spMkLst>
        </pc:spChg>
        <pc:picChg chg="add mod">
          <ac:chgData name="Eric Zhou" userId="7d5f7afe9033d4ad" providerId="LiveId" clId="{E0ADD1FB-ABD9-4ACE-8056-3D19E4138ABE}" dt="2017-10-14T04:17:53.937" v="1523" actId="1076"/>
          <ac:picMkLst>
            <pc:docMk/>
            <pc:sldMk cId="2776086320" sldId="328"/>
            <ac:picMk id="6" creationId="{314AAB25-84C7-49BB-8B57-EEF88D0A7F7E}"/>
          </ac:picMkLst>
        </pc:picChg>
        <pc:picChg chg="add mod">
          <ac:chgData name="Eric Zhou" userId="7d5f7afe9033d4ad" providerId="LiveId" clId="{E0ADD1FB-ABD9-4ACE-8056-3D19E4138ABE}" dt="2017-10-14T04:17:58.110" v="1524" actId="1076"/>
          <ac:picMkLst>
            <pc:docMk/>
            <pc:sldMk cId="2776086320" sldId="328"/>
            <ac:picMk id="7" creationId="{15D8B2E0-1812-4385-A526-B9DB525FCFEB}"/>
          </ac:picMkLst>
        </pc:picChg>
      </pc:sldChg>
      <pc:sldChg chg="modSp add del">
        <pc:chgData name="Eric Zhou" userId="7d5f7afe9033d4ad" providerId="LiveId" clId="{E0ADD1FB-ABD9-4ACE-8056-3D19E4138ABE}" dt="2017-10-14T04:19:06.200" v="1567" actId="2696"/>
        <pc:sldMkLst>
          <pc:docMk/>
          <pc:sldMk cId="564518496" sldId="329"/>
        </pc:sldMkLst>
        <pc:spChg chg="mod">
          <ac:chgData name="Eric Zhou" userId="7d5f7afe9033d4ad" providerId="LiveId" clId="{E0ADD1FB-ABD9-4ACE-8056-3D19E4138ABE}" dt="2017-10-14T04:18:35.013" v="1565" actId="20577"/>
          <ac:spMkLst>
            <pc:docMk/>
            <pc:sldMk cId="564518496" sldId="329"/>
            <ac:spMk id="2" creationId="{1EE0F5F3-5609-468B-9EBB-DA2BBAC33D64}"/>
          </ac:spMkLst>
        </pc:spChg>
      </pc:sldChg>
      <pc:sldChg chg="addSp modSp add">
        <pc:chgData name="Eric Zhou" userId="7d5f7afe9033d4ad" providerId="LiveId" clId="{E0ADD1FB-ABD9-4ACE-8056-3D19E4138ABE}" dt="2017-10-14T04:24:57.670" v="1573" actId="14100"/>
        <pc:sldMkLst>
          <pc:docMk/>
          <pc:sldMk cId="187553744" sldId="330"/>
        </pc:sldMkLst>
        <pc:spChg chg="mod">
          <ac:chgData name="Eric Zhou" userId="7d5f7afe9033d4ad" providerId="LiveId" clId="{E0ADD1FB-ABD9-4ACE-8056-3D19E4138ABE}" dt="2017-10-14T04:20:48.139" v="1570" actId="20577"/>
          <ac:spMkLst>
            <pc:docMk/>
            <pc:sldMk cId="187553744" sldId="330"/>
            <ac:spMk id="3" creationId="{2E1EDD6B-01BD-47FF-9D18-6102C5EA5DEE}"/>
          </ac:spMkLst>
        </pc:spChg>
        <pc:picChg chg="add mod">
          <ac:chgData name="Eric Zhou" userId="7d5f7afe9033d4ad" providerId="LiveId" clId="{E0ADD1FB-ABD9-4ACE-8056-3D19E4138ABE}" dt="2017-10-14T04:24:57.670" v="1573" actId="14100"/>
          <ac:picMkLst>
            <pc:docMk/>
            <pc:sldMk cId="187553744" sldId="330"/>
            <ac:picMk id="4" creationId="{8211A173-F558-4AC7-B6DD-29619E2FCCB3}"/>
          </ac:picMkLst>
        </pc:picChg>
      </pc:sldChg>
      <pc:sldChg chg="modSp add">
        <pc:chgData name="Eric Zhou" userId="7d5f7afe9033d4ad" providerId="LiveId" clId="{E0ADD1FB-ABD9-4ACE-8056-3D19E4138ABE}" dt="2017-10-14T04:26:09.334" v="1576" actId="20577"/>
        <pc:sldMkLst>
          <pc:docMk/>
          <pc:sldMk cId="1829212856" sldId="331"/>
        </pc:sldMkLst>
        <pc:spChg chg="mod">
          <ac:chgData name="Eric Zhou" userId="7d5f7afe9033d4ad" providerId="LiveId" clId="{E0ADD1FB-ABD9-4ACE-8056-3D19E4138ABE}" dt="2017-10-14T04:26:09.334" v="1576" actId="20577"/>
          <ac:spMkLst>
            <pc:docMk/>
            <pc:sldMk cId="1829212856" sldId="331"/>
            <ac:spMk id="2" creationId="{9881D91D-002C-42A9-8135-D933536FDD93}"/>
          </ac:spMkLst>
        </pc:spChg>
      </pc:sldChg>
      <pc:sldChg chg="modSp add">
        <pc:chgData name="Eric Zhou" userId="7d5f7afe9033d4ad" providerId="LiveId" clId="{E0ADD1FB-ABD9-4ACE-8056-3D19E4138ABE}" dt="2017-10-14T04:31:19.326" v="1669" actId="20577"/>
        <pc:sldMkLst>
          <pc:docMk/>
          <pc:sldMk cId="1028359829" sldId="332"/>
        </pc:sldMkLst>
        <pc:spChg chg="mod">
          <ac:chgData name="Eric Zhou" userId="7d5f7afe9033d4ad" providerId="LiveId" clId="{E0ADD1FB-ABD9-4ACE-8056-3D19E4138ABE}" dt="2017-10-14T04:31:14.860" v="1660" actId="20577"/>
          <ac:spMkLst>
            <pc:docMk/>
            <pc:sldMk cId="1028359829" sldId="332"/>
            <ac:spMk id="2" creationId="{D2A1204B-15FC-467E-B3B2-6A28EF55CF57}"/>
          </ac:spMkLst>
        </pc:spChg>
        <pc:spChg chg="mod">
          <ac:chgData name="Eric Zhou" userId="7d5f7afe9033d4ad" providerId="LiveId" clId="{E0ADD1FB-ABD9-4ACE-8056-3D19E4138ABE}" dt="2017-10-14T04:31:19.326" v="1669" actId="20577"/>
          <ac:spMkLst>
            <pc:docMk/>
            <pc:sldMk cId="1028359829" sldId="332"/>
            <ac:spMk id="3" creationId="{FF460270-DF52-4CCF-98FD-AB20D974A98F}"/>
          </ac:spMkLst>
        </pc:spChg>
      </pc:sldChg>
      <pc:sldChg chg="modSp add">
        <pc:chgData name="Eric Zhou" userId="7d5f7afe9033d4ad" providerId="LiveId" clId="{E0ADD1FB-ABD9-4ACE-8056-3D19E4138ABE}" dt="2017-10-14T05:29:16.327" v="1950" actId="20577"/>
        <pc:sldMkLst>
          <pc:docMk/>
          <pc:sldMk cId="2851070378" sldId="333"/>
        </pc:sldMkLst>
        <pc:spChg chg="mod">
          <ac:chgData name="Eric Zhou" userId="7d5f7afe9033d4ad" providerId="LiveId" clId="{E0ADD1FB-ABD9-4ACE-8056-3D19E4138ABE}" dt="2017-10-14T05:28:26.967" v="1757" actId="20577"/>
          <ac:spMkLst>
            <pc:docMk/>
            <pc:sldMk cId="2851070378" sldId="333"/>
            <ac:spMk id="2" creationId="{AE63CC9E-1E20-48B4-B663-E056FE08DE38}"/>
          </ac:spMkLst>
        </pc:spChg>
        <pc:spChg chg="mod">
          <ac:chgData name="Eric Zhou" userId="7d5f7afe9033d4ad" providerId="LiveId" clId="{E0ADD1FB-ABD9-4ACE-8056-3D19E4138ABE}" dt="2017-10-14T05:29:16.327" v="1950" actId="20577"/>
          <ac:spMkLst>
            <pc:docMk/>
            <pc:sldMk cId="2851070378" sldId="333"/>
            <ac:spMk id="3" creationId="{812ECFEF-4D12-4EA7-B20B-AB0C8C864A4C}"/>
          </ac:spMkLst>
        </pc:spChg>
      </pc:sldChg>
      <pc:sldChg chg="addSp delSp modSp add del">
        <pc:chgData name="Eric Zhou" userId="7d5f7afe9033d4ad" providerId="LiveId" clId="{E0ADD1FB-ABD9-4ACE-8056-3D19E4138ABE}" dt="2017-10-14T05:47:49.887" v="2228" actId="2696"/>
        <pc:sldMkLst>
          <pc:docMk/>
          <pc:sldMk cId="1653691407" sldId="334"/>
        </pc:sldMkLst>
        <pc:spChg chg="mod">
          <ac:chgData name="Eric Zhou" userId="7d5f7afe9033d4ad" providerId="LiveId" clId="{E0ADD1FB-ABD9-4ACE-8056-3D19E4138ABE}" dt="2017-10-14T05:47:15.856" v="2205" actId="2696"/>
          <ac:spMkLst>
            <pc:docMk/>
            <pc:sldMk cId="1653691407" sldId="334"/>
            <ac:spMk id="2" creationId="{ECEEA26D-54D3-4731-A3A3-B68C7DC59CE7}"/>
          </ac:spMkLst>
        </pc:spChg>
        <pc:spChg chg="del mod">
          <ac:chgData name="Eric Zhou" userId="7d5f7afe9033d4ad" providerId="LiveId" clId="{E0ADD1FB-ABD9-4ACE-8056-3D19E4138ABE}" dt="2017-10-14T05:34:54.264" v="2004" actId="20577"/>
          <ac:spMkLst>
            <pc:docMk/>
            <pc:sldMk cId="1653691407" sldId="334"/>
            <ac:spMk id="3" creationId="{F88D461A-C06A-4B08-B2E5-051D51E8A1B7}"/>
          </ac:spMkLst>
        </pc:spChg>
        <pc:spChg chg="add del mod">
          <ac:chgData name="Eric Zhou" userId="7d5f7afe9033d4ad" providerId="LiveId" clId="{E0ADD1FB-ABD9-4ACE-8056-3D19E4138ABE}" dt="2017-10-14T05:47:22.076" v="2206" actId="478"/>
          <ac:spMkLst>
            <pc:docMk/>
            <pc:sldMk cId="1653691407" sldId="334"/>
            <ac:spMk id="4" creationId="{03DCCEF8-801C-4804-AE62-0E1CDBEC1716}"/>
          </ac:spMkLst>
        </pc:spChg>
        <pc:spChg chg="add mod">
          <ac:chgData name="Eric Zhou" userId="7d5f7afe9033d4ad" providerId="LiveId" clId="{E0ADD1FB-ABD9-4ACE-8056-3D19E4138ABE}" dt="2017-10-14T05:47:22.076" v="2206" actId="478"/>
          <ac:spMkLst>
            <pc:docMk/>
            <pc:sldMk cId="1653691407" sldId="334"/>
            <ac:spMk id="5" creationId="{F22D8109-09DA-4C67-B34C-AD73B93509A3}"/>
          </ac:spMkLst>
        </pc:spChg>
        <pc:spChg chg="add del mod">
          <ac:chgData name="Eric Zhou" userId="7d5f7afe9033d4ad" providerId="LiveId" clId="{E0ADD1FB-ABD9-4ACE-8056-3D19E4138ABE}" dt="2017-10-14T05:35:45.739" v="2054" actId="20577"/>
          <ac:spMkLst>
            <pc:docMk/>
            <pc:sldMk cId="1653691407" sldId="334"/>
            <ac:spMk id="5" creationId="{73A4E46E-050E-44FA-914A-E7AD1FAEDB89}"/>
          </ac:spMkLst>
        </pc:spChg>
        <pc:graphicFrameChg chg="add mod modGraphic">
          <ac:chgData name="Eric Zhou" userId="7d5f7afe9033d4ad" providerId="LiveId" clId="{E0ADD1FB-ABD9-4ACE-8056-3D19E4138ABE}" dt="2017-10-14T05:46:50.762" v="2186" actId="2696"/>
          <ac:graphicFrameMkLst>
            <pc:docMk/>
            <pc:sldMk cId="1653691407" sldId="334"/>
            <ac:graphicFrameMk id="6" creationId="{95C903E0-DBFF-4E54-80ED-1F35D5E48645}"/>
          </ac:graphicFrameMkLst>
        </pc:graphicFrameChg>
        <pc:picChg chg="add del mod">
          <ac:chgData name="Eric Zhou" userId="7d5f7afe9033d4ad" providerId="LiveId" clId="{E0ADD1FB-ABD9-4ACE-8056-3D19E4138ABE}" dt="2017-10-14T05:34:31.666" v="1987" actId="478"/>
          <ac:picMkLst>
            <pc:docMk/>
            <pc:sldMk cId="1653691407" sldId="334"/>
            <ac:picMk id="2050" creationId="{705E9179-5CE6-4738-B036-A141551AC0E9}"/>
          </ac:picMkLst>
        </pc:picChg>
      </pc:sldChg>
      <pc:sldChg chg="addSp delSp modSp add">
        <pc:chgData name="Eric Zhou" userId="7d5f7afe9033d4ad" providerId="LiveId" clId="{E0ADD1FB-ABD9-4ACE-8056-3D19E4138ABE}" dt="2017-10-14T06:29:24.535" v="3184" actId="313"/>
        <pc:sldMkLst>
          <pc:docMk/>
          <pc:sldMk cId="2652501541" sldId="335"/>
        </pc:sldMkLst>
        <pc:spChg chg="del">
          <ac:chgData name="Eric Zhou" userId="7d5f7afe9033d4ad" providerId="LiveId" clId="{E0ADD1FB-ABD9-4ACE-8056-3D19E4138ABE}" dt="2017-10-14T05:44:27.457" v="2168" actId="20577"/>
          <ac:spMkLst>
            <pc:docMk/>
            <pc:sldMk cId="2652501541" sldId="335"/>
            <ac:spMk id="2" creationId="{EE49B738-08FA-4E99-B530-7BA5672AAE71}"/>
          </ac:spMkLst>
        </pc:spChg>
        <pc:spChg chg="del">
          <ac:chgData name="Eric Zhou" userId="7d5f7afe9033d4ad" providerId="LiveId" clId="{E0ADD1FB-ABD9-4ACE-8056-3D19E4138ABE}" dt="2017-10-14T05:44:27.457" v="2168" actId="20577"/>
          <ac:spMkLst>
            <pc:docMk/>
            <pc:sldMk cId="2652501541" sldId="335"/>
            <ac:spMk id="3" creationId="{841F3690-2162-4F0A-8691-DD72027A31EE}"/>
          </ac:spMkLst>
        </pc:spChg>
        <pc:spChg chg="del">
          <ac:chgData name="Eric Zhou" userId="7d5f7afe9033d4ad" providerId="LiveId" clId="{E0ADD1FB-ABD9-4ACE-8056-3D19E4138ABE}" dt="2017-10-14T05:44:27.457" v="2168" actId="20577"/>
          <ac:spMkLst>
            <pc:docMk/>
            <pc:sldMk cId="2652501541" sldId="335"/>
            <ac:spMk id="4" creationId="{23C3B574-C6BE-4633-AB46-A51856179EBA}"/>
          </ac:spMkLst>
        </pc:spChg>
        <pc:spChg chg="add mod">
          <ac:chgData name="Eric Zhou" userId="7d5f7afe9033d4ad" providerId="LiveId" clId="{E0ADD1FB-ABD9-4ACE-8056-3D19E4138ABE}" dt="2017-10-14T05:47:30.580" v="2225" actId="313"/>
          <ac:spMkLst>
            <pc:docMk/>
            <pc:sldMk cId="2652501541" sldId="335"/>
            <ac:spMk id="5" creationId="{6AF38A1E-D6EA-44A0-B618-B90BC91A107D}"/>
          </ac:spMkLst>
        </pc:spChg>
        <pc:spChg chg="add mod">
          <ac:chgData name="Eric Zhou" userId="7d5f7afe9033d4ad" providerId="LiveId" clId="{E0ADD1FB-ABD9-4ACE-8056-3D19E4138ABE}" dt="2017-10-14T05:44:27.457" v="2168" actId="20577"/>
          <ac:spMkLst>
            <pc:docMk/>
            <pc:sldMk cId="2652501541" sldId="335"/>
            <ac:spMk id="6" creationId="{86ACCBBE-80CD-4143-B72D-7B9496CF4C34}"/>
          </ac:spMkLst>
        </pc:spChg>
        <pc:spChg chg="add del">
          <ac:chgData name="Eric Zhou" userId="7d5f7afe9033d4ad" providerId="LiveId" clId="{E0ADD1FB-ABD9-4ACE-8056-3D19E4138ABE}" dt="2017-10-14T05:44:30.458" v="2170" actId="20577"/>
          <ac:spMkLst>
            <pc:docMk/>
            <pc:sldMk cId="2652501541" sldId="335"/>
            <ac:spMk id="7" creationId="{5679F539-B332-4EC7-94CE-265D6DB2389A}"/>
          </ac:spMkLst>
        </pc:spChg>
        <pc:graphicFrameChg chg="add mod modGraphic">
          <ac:chgData name="Eric Zhou" userId="7d5f7afe9033d4ad" providerId="LiveId" clId="{E0ADD1FB-ABD9-4ACE-8056-3D19E4138ABE}" dt="2017-10-14T06:29:24.535" v="3184" actId="313"/>
          <ac:graphicFrameMkLst>
            <pc:docMk/>
            <pc:sldMk cId="2652501541" sldId="335"/>
            <ac:graphicFrameMk id="8" creationId="{4CFA2C33-EB67-4F31-9147-8BF5D35562DA}"/>
          </ac:graphicFrameMkLst>
        </pc:graphicFrameChg>
      </pc:sldChg>
      <pc:sldChg chg="delSp modSp add">
        <pc:chgData name="Eric Zhou" userId="7d5f7afe9033d4ad" providerId="LiveId" clId="{E0ADD1FB-ABD9-4ACE-8056-3D19E4138ABE}" dt="2017-10-14T05:52:10.112" v="2525" actId="20577"/>
        <pc:sldMkLst>
          <pc:docMk/>
          <pc:sldMk cId="2668816918" sldId="336"/>
        </pc:sldMkLst>
        <pc:spChg chg="mod">
          <ac:chgData name="Eric Zhou" userId="7d5f7afe9033d4ad" providerId="LiveId" clId="{E0ADD1FB-ABD9-4ACE-8056-3D19E4138ABE}" dt="2017-10-14T05:52:10.112" v="2525" actId="20577"/>
          <ac:spMkLst>
            <pc:docMk/>
            <pc:sldMk cId="2668816918" sldId="336"/>
            <ac:spMk id="6" creationId="{86ACCBBE-80CD-4143-B72D-7B9496CF4C34}"/>
          </ac:spMkLst>
        </pc:spChg>
        <pc:graphicFrameChg chg="del">
          <ac:chgData name="Eric Zhou" userId="7d5f7afe9033d4ad" providerId="LiveId" clId="{E0ADD1FB-ABD9-4ACE-8056-3D19E4138ABE}" dt="2017-10-14T05:51:57.837" v="2507" actId="478"/>
          <ac:graphicFrameMkLst>
            <pc:docMk/>
            <pc:sldMk cId="2668816918" sldId="336"/>
            <ac:graphicFrameMk id="8" creationId="{4CFA2C33-EB67-4F31-9147-8BF5D35562DA}"/>
          </ac:graphicFrameMkLst>
        </pc:graphicFrameChg>
      </pc:sldChg>
      <pc:sldChg chg="add del">
        <pc:chgData name="Eric Zhou" userId="7d5f7afe9033d4ad" providerId="LiveId" clId="{E0ADD1FB-ABD9-4ACE-8056-3D19E4138ABE}" dt="2017-10-14T06:04:40.155" v="2533" actId="2696"/>
        <pc:sldMkLst>
          <pc:docMk/>
          <pc:sldMk cId="1768389495" sldId="337"/>
        </pc:sldMkLst>
      </pc:sldChg>
      <pc:sldChg chg="modSp add">
        <pc:chgData name="Eric Zhou" userId="7d5f7afe9033d4ad" providerId="LiveId" clId="{E0ADD1FB-ABD9-4ACE-8056-3D19E4138ABE}" dt="2017-10-14T06:29:57.880" v="3188" actId="20577"/>
        <pc:sldMkLst>
          <pc:docMk/>
          <pc:sldMk cId="4122500694" sldId="337"/>
        </pc:sldMkLst>
        <pc:graphicFrameChg chg="mod modGraphic">
          <ac:chgData name="Eric Zhou" userId="7d5f7afe9033d4ad" providerId="LiveId" clId="{E0ADD1FB-ABD9-4ACE-8056-3D19E4138ABE}" dt="2017-10-14T06:29:57.880" v="3188" actId="20577"/>
          <ac:graphicFrameMkLst>
            <pc:docMk/>
            <pc:sldMk cId="4122500694" sldId="337"/>
            <ac:graphicFrameMk id="8" creationId="{4CFA2C33-EB67-4F31-9147-8BF5D35562DA}"/>
          </ac:graphicFrameMkLst>
        </pc:graphicFrameChg>
      </pc:sldChg>
      <pc:sldChg chg="addSp delSp modSp add">
        <pc:chgData name="Eric Zhou" userId="7d5f7afe9033d4ad" providerId="LiveId" clId="{E0ADD1FB-ABD9-4ACE-8056-3D19E4138ABE}" dt="2017-10-14T06:38:34.284" v="3290" actId="20577"/>
        <pc:sldMkLst>
          <pc:docMk/>
          <pc:sldMk cId="2660794850" sldId="338"/>
        </pc:sldMkLst>
        <pc:spChg chg="mod">
          <ac:chgData name="Eric Zhou" userId="7d5f7afe9033d4ad" providerId="LiveId" clId="{E0ADD1FB-ABD9-4ACE-8056-3D19E4138ABE}" dt="2017-10-14T06:18:39.192" v="2597" actId="20577"/>
          <ac:spMkLst>
            <pc:docMk/>
            <pc:sldMk cId="2660794850" sldId="338"/>
            <ac:spMk id="2" creationId="{D11B33FB-CB92-4553-983C-36BC37ABC1B3}"/>
          </ac:spMkLst>
        </pc:spChg>
        <pc:spChg chg="mod">
          <ac:chgData name="Eric Zhou" userId="7d5f7afe9033d4ad" providerId="LiveId" clId="{E0ADD1FB-ABD9-4ACE-8056-3D19E4138ABE}" dt="2017-10-14T06:38:34.284" v="3290" actId="20577"/>
          <ac:spMkLst>
            <pc:docMk/>
            <pc:sldMk cId="2660794850" sldId="338"/>
            <ac:spMk id="3" creationId="{BC67F863-C891-47DA-83F0-352CEA6BCF19}"/>
          </ac:spMkLst>
        </pc:spChg>
        <pc:picChg chg="add del mod">
          <ac:chgData name="Eric Zhou" userId="7d5f7afe9033d4ad" providerId="LiveId" clId="{E0ADD1FB-ABD9-4ACE-8056-3D19E4138ABE}" dt="2017-10-14T06:33:48.855" v="3207" actId="478"/>
          <ac:picMkLst>
            <pc:docMk/>
            <pc:sldMk cId="2660794850" sldId="338"/>
            <ac:picMk id="4" creationId="{59DDFD5D-F5FF-49E7-BF9C-F7BE28241B8D}"/>
          </ac:picMkLst>
        </pc:picChg>
      </pc:sldChg>
      <pc:sldChg chg="modSp add">
        <pc:chgData name="Eric Zhou" userId="7d5f7afe9033d4ad" providerId="LiveId" clId="{E0ADD1FB-ABD9-4ACE-8056-3D19E4138ABE}" dt="2017-10-14T14:49:43.331" v="4795" actId="313"/>
        <pc:sldMkLst>
          <pc:docMk/>
          <pc:sldMk cId="3698442370" sldId="339"/>
        </pc:sldMkLst>
        <pc:spChg chg="mod">
          <ac:chgData name="Eric Zhou" userId="7d5f7afe9033d4ad" providerId="LiveId" clId="{E0ADD1FB-ABD9-4ACE-8056-3D19E4138ABE}" dt="2017-10-14T14:49:19.434" v="4739" actId="313"/>
          <ac:spMkLst>
            <pc:docMk/>
            <pc:sldMk cId="3698442370" sldId="339"/>
            <ac:spMk id="2" creationId="{A6744E2D-DC38-4EDF-ADCE-C138B30472F4}"/>
          </ac:spMkLst>
        </pc:spChg>
        <pc:spChg chg="mod">
          <ac:chgData name="Eric Zhou" userId="7d5f7afe9033d4ad" providerId="LiveId" clId="{E0ADD1FB-ABD9-4ACE-8056-3D19E4138ABE}" dt="2017-10-14T14:49:43.331" v="4795" actId="313"/>
          <ac:spMkLst>
            <pc:docMk/>
            <pc:sldMk cId="3698442370" sldId="339"/>
            <ac:spMk id="3" creationId="{B70106C9-87AC-4ECA-A4E2-F6ABB4872696}"/>
          </ac:spMkLst>
        </pc:spChg>
      </pc:sldChg>
      <pc:sldChg chg="modSp add">
        <pc:chgData name="Eric Zhou" userId="7d5f7afe9033d4ad" providerId="LiveId" clId="{E0ADD1FB-ABD9-4ACE-8056-3D19E4138ABE}" dt="2017-10-14T14:28:34.666" v="3971"/>
        <pc:sldMkLst>
          <pc:docMk/>
          <pc:sldMk cId="3512651811" sldId="340"/>
        </pc:sldMkLst>
        <pc:spChg chg="mod">
          <ac:chgData name="Eric Zhou" userId="7d5f7afe9033d4ad" providerId="LiveId" clId="{E0ADD1FB-ABD9-4ACE-8056-3D19E4138ABE}" dt="2017-10-14T09:10:08.750" v="3334"/>
          <ac:spMkLst>
            <pc:docMk/>
            <pc:sldMk cId="3512651811" sldId="340"/>
            <ac:spMk id="2" creationId="{657F8B5C-8E9F-415A-9EE7-22A0BE8D6979}"/>
          </ac:spMkLst>
        </pc:spChg>
        <pc:spChg chg="mod">
          <ac:chgData name="Eric Zhou" userId="7d5f7afe9033d4ad" providerId="LiveId" clId="{E0ADD1FB-ABD9-4ACE-8056-3D19E4138ABE}" dt="2017-10-14T14:28:34.666" v="3971"/>
          <ac:spMkLst>
            <pc:docMk/>
            <pc:sldMk cId="3512651811" sldId="340"/>
            <ac:spMk id="3" creationId="{21288813-050E-4317-B9AF-ABED706704E0}"/>
          </ac:spMkLst>
        </pc:spChg>
      </pc:sldChg>
      <pc:sldChg chg="modSp add">
        <pc:chgData name="Eric Zhou" userId="7d5f7afe9033d4ad" providerId="LiveId" clId="{E0ADD1FB-ABD9-4ACE-8056-3D19E4138ABE}" dt="2017-10-14T09:37:29.559" v="3469"/>
        <pc:sldMkLst>
          <pc:docMk/>
          <pc:sldMk cId="2815490259" sldId="341"/>
        </pc:sldMkLst>
        <pc:spChg chg="mod">
          <ac:chgData name="Eric Zhou" userId="7d5f7afe9033d4ad" providerId="LiveId" clId="{E0ADD1FB-ABD9-4ACE-8056-3D19E4138ABE}" dt="2017-10-14T09:11:01.221" v="3396" actId="5793"/>
          <ac:spMkLst>
            <pc:docMk/>
            <pc:sldMk cId="2815490259" sldId="341"/>
            <ac:spMk id="2" creationId="{A776E5A7-EA52-4D31-B654-2B66C8BA93C2}"/>
          </ac:spMkLst>
        </pc:spChg>
        <pc:spChg chg="mod">
          <ac:chgData name="Eric Zhou" userId="7d5f7afe9033d4ad" providerId="LiveId" clId="{E0ADD1FB-ABD9-4ACE-8056-3D19E4138ABE}" dt="2017-10-14T09:37:29.559" v="3469"/>
          <ac:spMkLst>
            <pc:docMk/>
            <pc:sldMk cId="2815490259" sldId="341"/>
            <ac:spMk id="3" creationId="{97805CF2-9CB3-4383-B2DF-EEEFBDBA80B7}"/>
          </ac:spMkLst>
        </pc:spChg>
      </pc:sldChg>
      <pc:sldChg chg="modSp add">
        <pc:chgData name="Eric Zhou" userId="7d5f7afe9033d4ad" providerId="LiveId" clId="{E0ADD1FB-ABD9-4ACE-8056-3D19E4138ABE}" dt="2017-10-14T14:40:45.661" v="4672"/>
        <pc:sldMkLst>
          <pc:docMk/>
          <pc:sldMk cId="3794979970" sldId="342"/>
        </pc:sldMkLst>
        <pc:spChg chg="mod">
          <ac:chgData name="Eric Zhou" userId="7d5f7afe9033d4ad" providerId="LiveId" clId="{E0ADD1FB-ABD9-4ACE-8056-3D19E4138ABE}" dt="2017-10-14T09:11:24.941" v="3413"/>
          <ac:spMkLst>
            <pc:docMk/>
            <pc:sldMk cId="3794979970" sldId="342"/>
            <ac:spMk id="2" creationId="{9103C746-1DE5-4BA7-B3C2-3C83CF9F9A1A}"/>
          </ac:spMkLst>
        </pc:spChg>
        <pc:spChg chg="mod">
          <ac:chgData name="Eric Zhou" userId="7d5f7afe9033d4ad" providerId="LiveId" clId="{E0ADD1FB-ABD9-4ACE-8056-3D19E4138ABE}" dt="2017-10-14T14:40:45.661" v="4672"/>
          <ac:spMkLst>
            <pc:docMk/>
            <pc:sldMk cId="3794979970" sldId="342"/>
            <ac:spMk id="3" creationId="{DBBA3ABE-70BA-469B-901E-F5DA8C867982}"/>
          </ac:spMkLst>
        </pc:spChg>
      </pc:sldChg>
      <pc:sldChg chg="modSp add ord">
        <pc:chgData name="Eric Zhou" userId="7d5f7afe9033d4ad" providerId="LiveId" clId="{E0ADD1FB-ABD9-4ACE-8056-3D19E4138ABE}" dt="2017-10-14T14:56:05.869" v="5306"/>
        <pc:sldMkLst>
          <pc:docMk/>
          <pc:sldMk cId="3602188121" sldId="343"/>
        </pc:sldMkLst>
        <pc:spChg chg="mod">
          <ac:chgData name="Eric Zhou" userId="7d5f7afe9033d4ad" providerId="LiveId" clId="{E0ADD1FB-ABD9-4ACE-8056-3D19E4138ABE}" dt="2017-10-14T14:54:10.304" v="4959"/>
          <ac:spMkLst>
            <pc:docMk/>
            <pc:sldMk cId="3602188121" sldId="343"/>
            <ac:spMk id="2" creationId="{AF107784-F612-4929-9BB4-8B2C3A14A7DC}"/>
          </ac:spMkLst>
        </pc:spChg>
        <pc:spChg chg="mod">
          <ac:chgData name="Eric Zhou" userId="7d5f7afe9033d4ad" providerId="LiveId" clId="{E0ADD1FB-ABD9-4ACE-8056-3D19E4138ABE}" dt="2017-10-14T14:56:05.869" v="5306"/>
          <ac:spMkLst>
            <pc:docMk/>
            <pc:sldMk cId="3602188121" sldId="343"/>
            <ac:spMk id="3" creationId="{8A42DBB5-E124-4144-8175-F5E9E4DC58D9}"/>
          </ac:spMkLst>
        </pc:spChg>
      </pc:sldChg>
      <pc:sldChg chg="modSp add del">
        <pc:chgData name="Eric Zhou" userId="7d5f7afe9033d4ad" providerId="LiveId" clId="{E0ADD1FB-ABD9-4ACE-8056-3D19E4138ABE}" dt="2017-10-14T14:46:04.812" v="4692" actId="2696"/>
        <pc:sldMkLst>
          <pc:docMk/>
          <pc:sldMk cId="1228468147" sldId="344"/>
        </pc:sldMkLst>
        <pc:spChg chg="mod">
          <ac:chgData name="Eric Zhou" userId="7d5f7afe9033d4ad" providerId="LiveId" clId="{E0ADD1FB-ABD9-4ACE-8056-3D19E4138ABE}" dt="2017-10-14T14:29:00.226" v="3988" actId="20577"/>
          <ac:spMkLst>
            <pc:docMk/>
            <pc:sldMk cId="1228468147" sldId="344"/>
            <ac:spMk id="2" creationId="{C0C420BF-A8BA-482C-8667-B38A1AFD991C}"/>
          </ac:spMkLst>
        </pc:spChg>
        <pc:spChg chg="mod">
          <ac:chgData name="Eric Zhou" userId="7d5f7afe9033d4ad" providerId="LiveId" clId="{E0ADD1FB-ABD9-4ACE-8056-3D19E4138ABE}" dt="2017-10-14T14:29:59.778" v="4125" actId="2696"/>
          <ac:spMkLst>
            <pc:docMk/>
            <pc:sldMk cId="1228468147" sldId="344"/>
            <ac:spMk id="3" creationId="{B66492A9-CD06-476E-9F9B-C8FD953F15DA}"/>
          </ac:spMkLst>
        </pc:spChg>
      </pc:sldChg>
      <pc:sldChg chg="addSp modSp add">
        <pc:chgData name="Eric Zhou" userId="7d5f7afe9033d4ad" providerId="LiveId" clId="{E0ADD1FB-ABD9-4ACE-8056-3D19E4138ABE}" dt="2017-10-14T14:37:16.890" v="4416"/>
        <pc:sldMkLst>
          <pc:docMk/>
          <pc:sldMk cId="1191718664" sldId="345"/>
        </pc:sldMkLst>
        <pc:spChg chg="mod">
          <ac:chgData name="Eric Zhou" userId="7d5f7afe9033d4ad" providerId="LiveId" clId="{E0ADD1FB-ABD9-4ACE-8056-3D19E4138ABE}" dt="2017-10-14T14:32:57.951" v="4128" actId="20577"/>
          <ac:spMkLst>
            <pc:docMk/>
            <pc:sldMk cId="1191718664" sldId="345"/>
            <ac:spMk id="2" creationId="{20BB442E-C9F4-41CA-A05C-6FD16F840250}"/>
          </ac:spMkLst>
        </pc:spChg>
        <pc:spChg chg="mod">
          <ac:chgData name="Eric Zhou" userId="7d5f7afe9033d4ad" providerId="LiveId" clId="{E0ADD1FB-ABD9-4ACE-8056-3D19E4138ABE}" dt="2017-10-14T14:33:44.053" v="4155"/>
          <ac:spMkLst>
            <pc:docMk/>
            <pc:sldMk cId="1191718664" sldId="345"/>
            <ac:spMk id="3" creationId="{61621474-3FC8-4303-89F7-3D9C129FEE87}"/>
          </ac:spMkLst>
        </pc:spChg>
        <pc:spChg chg="add mod">
          <ac:chgData name="Eric Zhou" userId="7d5f7afe9033d4ad" providerId="LiveId" clId="{E0ADD1FB-ABD9-4ACE-8056-3D19E4138ABE}" dt="2017-10-14T14:37:16.890" v="4416"/>
          <ac:spMkLst>
            <pc:docMk/>
            <pc:sldMk cId="1191718664" sldId="345"/>
            <ac:spMk id="5" creationId="{03DED650-3AF1-4A88-BA85-05672D79DD87}"/>
          </ac:spMkLst>
        </pc:spChg>
        <pc:picChg chg="add mod">
          <ac:chgData name="Eric Zhou" userId="7d5f7afe9033d4ad" providerId="LiveId" clId="{E0ADD1FB-ABD9-4ACE-8056-3D19E4138ABE}" dt="2017-10-14T14:34:53.212" v="4163" actId="14100"/>
          <ac:picMkLst>
            <pc:docMk/>
            <pc:sldMk cId="1191718664" sldId="345"/>
            <ac:picMk id="4" creationId="{2D974F03-76EA-4EB3-B62D-DB29B88758F7}"/>
          </ac:picMkLst>
        </pc:picChg>
      </pc:sldChg>
      <pc:sldChg chg="modSp add">
        <pc:chgData name="Eric Zhou" userId="7d5f7afe9033d4ad" providerId="LiveId" clId="{E0ADD1FB-ABD9-4ACE-8056-3D19E4138ABE}" dt="2017-10-14T15:56:44.578" v="6491" actId="20577"/>
        <pc:sldMkLst>
          <pc:docMk/>
          <pc:sldMk cId="1837728892" sldId="346"/>
        </pc:sldMkLst>
        <pc:spChg chg="mod">
          <ac:chgData name="Eric Zhou" userId="7d5f7afe9033d4ad" providerId="LiveId" clId="{E0ADD1FB-ABD9-4ACE-8056-3D19E4138ABE}" dt="2017-10-14T14:37:55.527" v="4427" actId="20577"/>
          <ac:spMkLst>
            <pc:docMk/>
            <pc:sldMk cId="1837728892" sldId="346"/>
            <ac:spMk id="2" creationId="{A26D174F-1DEB-4E16-823D-9F1238B8EDFD}"/>
          </ac:spMkLst>
        </pc:spChg>
        <pc:spChg chg="mod">
          <ac:chgData name="Eric Zhou" userId="7d5f7afe9033d4ad" providerId="LiveId" clId="{E0ADD1FB-ABD9-4ACE-8056-3D19E4138ABE}" dt="2017-10-14T15:56:44.578" v="6491" actId="20577"/>
          <ac:spMkLst>
            <pc:docMk/>
            <pc:sldMk cId="1837728892" sldId="346"/>
            <ac:spMk id="3" creationId="{AA612336-5377-40A5-A02C-F0B535D69D59}"/>
          </ac:spMkLst>
        </pc:spChg>
      </pc:sldChg>
      <pc:sldChg chg="addSp delSp modSp add">
        <pc:chgData name="Eric Zhou" userId="7d5f7afe9033d4ad" providerId="LiveId" clId="{E0ADD1FB-ABD9-4ACE-8056-3D19E4138ABE}" dt="2017-10-14T14:57:05.147" v="5313" actId="14100"/>
        <pc:sldMkLst>
          <pc:docMk/>
          <pc:sldMk cId="3458836312" sldId="347"/>
        </pc:sldMkLst>
        <pc:spChg chg="mod">
          <ac:chgData name="Eric Zhou" userId="7d5f7afe9033d4ad" providerId="LiveId" clId="{E0ADD1FB-ABD9-4ACE-8056-3D19E4138ABE}" dt="2017-10-14T14:56:21.915" v="5308" actId="14100"/>
          <ac:spMkLst>
            <pc:docMk/>
            <pc:sldMk cId="3458836312" sldId="347"/>
            <ac:spMk id="2" creationId="{82091D05-F74E-46D8-9DE0-6E2BB3808753}"/>
          </ac:spMkLst>
        </pc:spChg>
        <pc:spChg chg="del">
          <ac:chgData name="Eric Zhou" userId="7d5f7afe9033d4ad" providerId="LiveId" clId="{E0ADD1FB-ABD9-4ACE-8056-3D19E4138ABE}" dt="2017-10-14T14:56:37.409" v="5309" actId="14100"/>
          <ac:spMkLst>
            <pc:docMk/>
            <pc:sldMk cId="3458836312" sldId="347"/>
            <ac:spMk id="3" creationId="{046AA553-BCDB-407E-AC0A-0956D89FBA3F}"/>
          </ac:spMkLst>
        </pc:spChg>
        <pc:spChg chg="add del mod">
          <ac:chgData name="Eric Zhou" userId="7d5f7afe9033d4ad" providerId="LiveId" clId="{E0ADD1FB-ABD9-4ACE-8056-3D19E4138ABE}" dt="2017-10-14T14:56:58.040" v="5310" actId="14100"/>
          <ac:spMkLst>
            <pc:docMk/>
            <pc:sldMk cId="3458836312" sldId="347"/>
            <ac:spMk id="4" creationId="{6B1E4924-4D02-4D10-8FCB-2F8767BD6EEF}"/>
          </ac:spMkLst>
        </pc:spChg>
        <pc:picChg chg="add mod">
          <ac:chgData name="Eric Zhou" userId="7d5f7afe9033d4ad" providerId="LiveId" clId="{E0ADD1FB-ABD9-4ACE-8056-3D19E4138ABE}" dt="2017-10-14T14:57:05.147" v="5313" actId="14100"/>
          <ac:picMkLst>
            <pc:docMk/>
            <pc:sldMk cId="3458836312" sldId="347"/>
            <ac:picMk id="5" creationId="{6F903401-583F-40C5-991D-8893D9434478}"/>
          </ac:picMkLst>
        </pc:picChg>
      </pc:sldChg>
      <pc:sldChg chg="modSp add">
        <pc:chgData name="Eric Zhou" userId="7d5f7afe9033d4ad" providerId="LiveId" clId="{E0ADD1FB-ABD9-4ACE-8056-3D19E4138ABE}" dt="2017-10-14T14:57:12.266" v="5315"/>
        <pc:sldMkLst>
          <pc:docMk/>
          <pc:sldMk cId="913891336" sldId="348"/>
        </pc:sldMkLst>
        <pc:spChg chg="mod">
          <ac:chgData name="Eric Zhou" userId="7d5f7afe9033d4ad" providerId="LiveId" clId="{E0ADD1FB-ABD9-4ACE-8056-3D19E4138ABE}" dt="2017-10-14T14:57:12.266" v="5315"/>
          <ac:spMkLst>
            <pc:docMk/>
            <pc:sldMk cId="913891336" sldId="348"/>
            <ac:spMk id="2" creationId="{0FCC8C94-BAD8-4E4D-B409-31AA30B9D418}"/>
          </ac:spMkLst>
        </pc:spChg>
      </pc:sldChg>
      <pc:sldChg chg="addSp modSp add">
        <pc:chgData name="Eric Zhou" userId="7d5f7afe9033d4ad" providerId="LiveId" clId="{E0ADD1FB-ABD9-4ACE-8056-3D19E4138ABE}" dt="2017-10-14T14:57:37.813" v="5320"/>
        <pc:sldMkLst>
          <pc:docMk/>
          <pc:sldMk cId="1337111560" sldId="349"/>
        </pc:sldMkLst>
        <pc:spChg chg="mod">
          <ac:chgData name="Eric Zhou" userId="7d5f7afe9033d4ad" providerId="LiveId" clId="{E0ADD1FB-ABD9-4ACE-8056-3D19E4138ABE}" dt="2017-10-14T14:57:37.813" v="5320"/>
          <ac:spMkLst>
            <pc:docMk/>
            <pc:sldMk cId="1337111560" sldId="349"/>
            <ac:spMk id="2" creationId="{35B95253-97C4-4F49-9D2C-16D402C446D7}"/>
          </ac:spMkLst>
        </pc:spChg>
        <pc:picChg chg="add mod">
          <ac:chgData name="Eric Zhou" userId="7d5f7afe9033d4ad" providerId="LiveId" clId="{E0ADD1FB-ABD9-4ACE-8056-3D19E4138ABE}" dt="2017-10-14T14:57:32.971" v="5319" actId="14100"/>
          <ac:picMkLst>
            <pc:docMk/>
            <pc:sldMk cId="1337111560" sldId="349"/>
            <ac:picMk id="4" creationId="{A0FFA72A-5D68-4430-9CDF-AF071B5C8A42}"/>
          </ac:picMkLst>
        </pc:picChg>
      </pc:sldChg>
      <pc:sldChg chg="addSp modSp add">
        <pc:chgData name="Eric Zhou" userId="7d5f7afe9033d4ad" providerId="LiveId" clId="{E0ADD1FB-ABD9-4ACE-8056-3D19E4138ABE}" dt="2017-10-14T14:58:10.281" v="5325"/>
        <pc:sldMkLst>
          <pc:docMk/>
          <pc:sldMk cId="3942347627" sldId="350"/>
        </pc:sldMkLst>
        <pc:spChg chg="mod">
          <ac:chgData name="Eric Zhou" userId="7d5f7afe9033d4ad" providerId="LiveId" clId="{E0ADD1FB-ABD9-4ACE-8056-3D19E4138ABE}" dt="2017-10-14T14:58:10.281" v="5325"/>
          <ac:spMkLst>
            <pc:docMk/>
            <pc:sldMk cId="3942347627" sldId="350"/>
            <ac:spMk id="2" creationId="{34B4F1D8-AEC4-48F5-A094-112B1A56988E}"/>
          </ac:spMkLst>
        </pc:spChg>
        <pc:picChg chg="add mod">
          <ac:chgData name="Eric Zhou" userId="7d5f7afe9033d4ad" providerId="LiveId" clId="{E0ADD1FB-ABD9-4ACE-8056-3D19E4138ABE}" dt="2017-10-14T14:58:05.307" v="5324" actId="14100"/>
          <ac:picMkLst>
            <pc:docMk/>
            <pc:sldMk cId="3942347627" sldId="350"/>
            <ac:picMk id="2050" creationId="{80DF50EA-037A-4F3B-A5B2-5D0A708D2EAD}"/>
          </ac:picMkLst>
        </pc:picChg>
      </pc:sldChg>
      <pc:sldChg chg="addSp modSp add">
        <pc:chgData name="Eric Zhou" userId="7d5f7afe9033d4ad" providerId="LiveId" clId="{E0ADD1FB-ABD9-4ACE-8056-3D19E4138ABE}" dt="2017-10-14T14:59:00.484" v="5361" actId="1076"/>
        <pc:sldMkLst>
          <pc:docMk/>
          <pc:sldMk cId="1543927156" sldId="351"/>
        </pc:sldMkLst>
        <pc:spChg chg="mod">
          <ac:chgData name="Eric Zhou" userId="7d5f7afe9033d4ad" providerId="LiveId" clId="{E0ADD1FB-ABD9-4ACE-8056-3D19E4138ABE}" dt="2017-10-14T14:58:42.514" v="5357" actId="20577"/>
          <ac:spMkLst>
            <pc:docMk/>
            <pc:sldMk cId="1543927156" sldId="351"/>
            <ac:spMk id="2" creationId="{E13FAAF5-566B-4446-9585-8274428F827E}"/>
          </ac:spMkLst>
        </pc:spChg>
        <pc:picChg chg="add mod">
          <ac:chgData name="Eric Zhou" userId="7d5f7afe9033d4ad" providerId="LiveId" clId="{E0ADD1FB-ABD9-4ACE-8056-3D19E4138ABE}" dt="2017-10-14T14:59:00.484" v="5361" actId="1076"/>
          <ac:picMkLst>
            <pc:docMk/>
            <pc:sldMk cId="1543927156" sldId="351"/>
            <ac:picMk id="3074" creationId="{77672618-5866-4406-A817-85D2FD6BBAE9}"/>
          </ac:picMkLst>
        </pc:picChg>
      </pc:sldChg>
      <pc:sldChg chg="modSp add">
        <pc:chgData name="Eric Zhou" userId="7d5f7afe9033d4ad" providerId="LiveId" clId="{E0ADD1FB-ABD9-4ACE-8056-3D19E4138ABE}" dt="2017-10-14T15:04:55.244" v="5739"/>
        <pc:sldMkLst>
          <pc:docMk/>
          <pc:sldMk cId="1341333677" sldId="352"/>
        </pc:sldMkLst>
        <pc:spChg chg="mod">
          <ac:chgData name="Eric Zhou" userId="7d5f7afe9033d4ad" providerId="LiveId" clId="{E0ADD1FB-ABD9-4ACE-8056-3D19E4138ABE}" dt="2017-10-14T15:02:07.632" v="5386"/>
          <ac:spMkLst>
            <pc:docMk/>
            <pc:sldMk cId="1341333677" sldId="352"/>
            <ac:spMk id="2" creationId="{B5ABDBF2-0409-4C89-940F-F8F182DB433D}"/>
          </ac:spMkLst>
        </pc:spChg>
        <pc:spChg chg="mod">
          <ac:chgData name="Eric Zhou" userId="7d5f7afe9033d4ad" providerId="LiveId" clId="{E0ADD1FB-ABD9-4ACE-8056-3D19E4138ABE}" dt="2017-10-14T15:04:55.244" v="5739"/>
          <ac:spMkLst>
            <pc:docMk/>
            <pc:sldMk cId="1341333677" sldId="352"/>
            <ac:spMk id="3" creationId="{A61109FA-0DFE-4E17-BA23-E4AE43A71755}"/>
          </ac:spMkLst>
        </pc:spChg>
      </pc:sldChg>
      <pc:sldChg chg="add del ord">
        <pc:chgData name="Eric Zhou" userId="7d5f7afe9033d4ad" providerId="LiveId" clId="{E0ADD1FB-ABD9-4ACE-8056-3D19E4138ABE}" dt="2017-10-14T15:58:45.105" v="6492" actId="2696"/>
        <pc:sldMkLst>
          <pc:docMk/>
          <pc:sldMk cId="2958125972" sldId="353"/>
        </pc:sldMkLst>
      </pc:sldChg>
      <pc:sldChg chg="addSp delSp modSp add">
        <pc:chgData name="Eric Zhou" userId="7d5f7afe9033d4ad" providerId="LiveId" clId="{E0ADD1FB-ABD9-4ACE-8056-3D19E4138ABE}" dt="2017-10-14T15:14:33.264" v="5929"/>
        <pc:sldMkLst>
          <pc:docMk/>
          <pc:sldMk cId="2876660764" sldId="354"/>
        </pc:sldMkLst>
        <pc:spChg chg="del">
          <ac:chgData name="Eric Zhou" userId="7d5f7afe9033d4ad" providerId="LiveId" clId="{E0ADD1FB-ABD9-4ACE-8056-3D19E4138ABE}" dt="2017-10-14T15:13:18.186" v="5743"/>
          <ac:spMkLst>
            <pc:docMk/>
            <pc:sldMk cId="2876660764" sldId="354"/>
            <ac:spMk id="2" creationId="{2631BBA2-F71D-4D25-B255-760167707B17}"/>
          </ac:spMkLst>
        </pc:spChg>
        <pc:spChg chg="del">
          <ac:chgData name="Eric Zhou" userId="7d5f7afe9033d4ad" providerId="LiveId" clId="{E0ADD1FB-ABD9-4ACE-8056-3D19E4138ABE}" dt="2017-10-14T15:13:18.186" v="5743"/>
          <ac:spMkLst>
            <pc:docMk/>
            <pc:sldMk cId="2876660764" sldId="354"/>
            <ac:spMk id="3" creationId="{149D7DD8-6DA6-4B2A-9CE1-F1BBE27D56B9}"/>
          </ac:spMkLst>
        </pc:spChg>
        <pc:spChg chg="del">
          <ac:chgData name="Eric Zhou" userId="7d5f7afe9033d4ad" providerId="LiveId" clId="{E0ADD1FB-ABD9-4ACE-8056-3D19E4138ABE}" dt="2017-10-14T15:13:18.186" v="5743"/>
          <ac:spMkLst>
            <pc:docMk/>
            <pc:sldMk cId="2876660764" sldId="354"/>
            <ac:spMk id="4" creationId="{01092916-418C-493A-B535-CA87C40286E0}"/>
          </ac:spMkLst>
        </pc:spChg>
        <pc:spChg chg="add mod">
          <ac:chgData name="Eric Zhou" userId="7d5f7afe9033d4ad" providerId="LiveId" clId="{E0ADD1FB-ABD9-4ACE-8056-3D19E4138ABE}" dt="2017-10-14T15:13:19.305" v="5744"/>
          <ac:spMkLst>
            <pc:docMk/>
            <pc:sldMk cId="2876660764" sldId="354"/>
            <ac:spMk id="5" creationId="{CB072CAD-0ADB-4B09-BF99-F2BD9B9CE3E2}"/>
          </ac:spMkLst>
        </pc:spChg>
        <pc:spChg chg="add mod">
          <ac:chgData name="Eric Zhou" userId="7d5f7afe9033d4ad" providerId="LiveId" clId="{E0ADD1FB-ABD9-4ACE-8056-3D19E4138ABE}" dt="2017-10-14T15:14:33.264" v="5929"/>
          <ac:spMkLst>
            <pc:docMk/>
            <pc:sldMk cId="2876660764" sldId="354"/>
            <ac:spMk id="6" creationId="{426225EF-BE9D-43CA-871E-F06D9B79F0DE}"/>
          </ac:spMkLst>
        </pc:spChg>
      </pc:sldChg>
      <pc:sldChg chg="addSp delSp modSp add">
        <pc:chgData name="Eric Zhou" userId="7d5f7afe9033d4ad" providerId="LiveId" clId="{E0ADD1FB-ABD9-4ACE-8056-3D19E4138ABE}" dt="2017-10-14T15:50:17.435" v="6477"/>
        <pc:sldMkLst>
          <pc:docMk/>
          <pc:sldMk cId="684460088" sldId="355"/>
        </pc:sldMkLst>
        <pc:spChg chg="mod">
          <ac:chgData name="Eric Zhou" userId="7d5f7afe9033d4ad" providerId="LiveId" clId="{E0ADD1FB-ABD9-4ACE-8056-3D19E4138ABE}" dt="2017-10-14T15:41:13.547" v="5980"/>
          <ac:spMkLst>
            <pc:docMk/>
            <pc:sldMk cId="684460088" sldId="355"/>
            <ac:spMk id="2" creationId="{882B441D-E6B8-420E-BA54-7D41FF4DD2EC}"/>
          </ac:spMkLst>
        </pc:spChg>
        <pc:spChg chg="del">
          <ac:chgData name="Eric Zhou" userId="7d5f7afe9033d4ad" providerId="LiveId" clId="{E0ADD1FB-ABD9-4ACE-8056-3D19E4138ABE}" dt="2017-10-14T15:44:11.651" v="5981"/>
          <ac:spMkLst>
            <pc:docMk/>
            <pc:sldMk cId="684460088" sldId="355"/>
            <ac:spMk id="3" creationId="{633E331F-8EBA-4D4F-84F8-5B080E386E9A}"/>
          </ac:spMkLst>
        </pc:spChg>
        <pc:spChg chg="add del mod">
          <ac:chgData name="Eric Zhou" userId="7d5f7afe9033d4ad" providerId="LiveId" clId="{E0ADD1FB-ABD9-4ACE-8056-3D19E4138ABE}" dt="2017-10-14T15:44:30.651" v="5988"/>
          <ac:spMkLst>
            <pc:docMk/>
            <pc:sldMk cId="684460088" sldId="355"/>
            <ac:spMk id="4" creationId="{E1199DE0-BEA1-4A54-B624-EBBA12EB6780}"/>
          </ac:spMkLst>
        </pc:spChg>
        <pc:spChg chg="add mod">
          <ac:chgData name="Eric Zhou" userId="7d5f7afe9033d4ad" providerId="LiveId" clId="{E0ADD1FB-ABD9-4ACE-8056-3D19E4138ABE}" dt="2017-10-14T15:50:17.435" v="6477"/>
          <ac:spMkLst>
            <pc:docMk/>
            <pc:sldMk cId="684460088" sldId="355"/>
            <ac:spMk id="5" creationId="{56BD66A6-042D-41AF-B7BE-2407C08A12AA}"/>
          </ac:spMkLst>
        </pc:spChg>
        <pc:spChg chg="add del">
          <ac:chgData name="Eric Zhou" userId="7d5f7afe9033d4ad" providerId="LiveId" clId="{E0ADD1FB-ABD9-4ACE-8056-3D19E4138ABE}" dt="2017-10-14T15:44:20.203" v="5985"/>
          <ac:spMkLst>
            <pc:docMk/>
            <pc:sldMk cId="684460088" sldId="355"/>
            <ac:spMk id="6" creationId="{8AA751D6-1B1A-45DB-B043-0F5818494644}"/>
          </ac:spMkLst>
        </pc:spChg>
        <pc:spChg chg="add del">
          <ac:chgData name="Eric Zhou" userId="7d5f7afe9033d4ad" providerId="LiveId" clId="{E0ADD1FB-ABD9-4ACE-8056-3D19E4138ABE}" dt="2017-10-14T15:44:19.884" v="5984"/>
          <ac:spMkLst>
            <pc:docMk/>
            <pc:sldMk cId="684460088" sldId="355"/>
            <ac:spMk id="7" creationId="{011E4DD3-3D24-4DC3-B10B-375BDC493DE4}"/>
          </ac:spMkLst>
        </pc:spChg>
        <pc:spChg chg="add del">
          <ac:chgData name="Eric Zhou" userId="7d5f7afe9033d4ad" providerId="LiveId" clId="{E0ADD1FB-ABD9-4ACE-8056-3D19E4138ABE}" dt="2017-10-14T15:44:27.771" v="5987"/>
          <ac:spMkLst>
            <pc:docMk/>
            <pc:sldMk cId="684460088" sldId="355"/>
            <ac:spMk id="8" creationId="{9BC0E075-684D-4ACF-B343-9AB64ADE45B0}"/>
          </ac:spMkLst>
        </pc:spChg>
        <pc:spChg chg="add del mod">
          <ac:chgData name="Eric Zhou" userId="7d5f7afe9033d4ad" providerId="LiveId" clId="{E0ADD1FB-ABD9-4ACE-8056-3D19E4138ABE}" dt="2017-10-14T15:44:43.499" v="5989"/>
          <ac:spMkLst>
            <pc:docMk/>
            <pc:sldMk cId="684460088" sldId="355"/>
            <ac:spMk id="9" creationId="{9AB3DB67-7E10-4717-9032-6E4F70E6FAED}"/>
          </ac:spMkLst>
        </pc:spChg>
        <pc:picChg chg="add mod">
          <ac:chgData name="Eric Zhou" userId="7d5f7afe9033d4ad" providerId="LiveId" clId="{E0ADD1FB-ABD9-4ACE-8056-3D19E4138ABE}" dt="2017-10-14T15:44:47.610" v="5990" actId="1076"/>
          <ac:picMkLst>
            <pc:docMk/>
            <pc:sldMk cId="684460088" sldId="355"/>
            <ac:picMk id="10" creationId="{968DAE85-55C8-43CE-8407-1632F37FC9EA}"/>
          </ac:picMkLst>
        </pc:picChg>
      </pc:sldChg>
      <pc:sldChg chg="addSp delSp modSp add">
        <pc:chgData name="Eric Zhou" userId="7d5f7afe9033d4ad" providerId="LiveId" clId="{E0ADD1FB-ABD9-4ACE-8056-3D19E4138ABE}" dt="2017-10-14T17:17:53.888" v="9687"/>
        <pc:sldMkLst>
          <pc:docMk/>
          <pc:sldMk cId="2796758199" sldId="356"/>
        </pc:sldMkLst>
        <pc:spChg chg="mod">
          <ac:chgData name="Eric Zhou" userId="7d5f7afe9033d4ad" providerId="LiveId" clId="{E0ADD1FB-ABD9-4ACE-8056-3D19E4138ABE}" dt="2017-10-14T16:44:07.682" v="8156" actId="20577"/>
          <ac:spMkLst>
            <pc:docMk/>
            <pc:sldMk cId="2796758199" sldId="356"/>
            <ac:spMk id="2" creationId="{61E14376-0B01-4C49-BB0B-A109148223ED}"/>
          </ac:spMkLst>
        </pc:spChg>
        <pc:spChg chg="del">
          <ac:chgData name="Eric Zhou" userId="7d5f7afe9033d4ad" providerId="LiveId" clId="{E0ADD1FB-ABD9-4ACE-8056-3D19E4138ABE}" dt="2017-10-14T15:52:58.786" v="6478"/>
          <ac:spMkLst>
            <pc:docMk/>
            <pc:sldMk cId="2796758199" sldId="356"/>
            <ac:spMk id="3" creationId="{B1DFF17E-5CF1-42F5-AB9F-0DBA38C2CA7A}"/>
          </ac:spMkLst>
        </pc:spChg>
        <pc:spChg chg="del">
          <ac:chgData name="Eric Zhou" userId="7d5f7afe9033d4ad" providerId="LiveId" clId="{E0ADD1FB-ABD9-4ACE-8056-3D19E4138ABE}" dt="2017-10-14T15:52:58.786" v="6478"/>
          <ac:spMkLst>
            <pc:docMk/>
            <pc:sldMk cId="2796758199" sldId="356"/>
            <ac:spMk id="4" creationId="{9A76E5F4-2604-491B-AB91-D9FDDE44BD23}"/>
          </ac:spMkLst>
        </pc:spChg>
        <pc:spChg chg="add del mod">
          <ac:chgData name="Eric Zhou" userId="7d5f7afe9033d4ad" providerId="LiveId" clId="{E0ADD1FB-ABD9-4ACE-8056-3D19E4138ABE}" dt="2017-10-14T17:17:37.184" v="9668"/>
          <ac:spMkLst>
            <pc:docMk/>
            <pc:sldMk cId="2796758199" sldId="356"/>
            <ac:spMk id="5" creationId="{555A0A17-6F83-4F90-90BF-AC5ADDEF2B1E}"/>
          </ac:spMkLst>
        </pc:spChg>
        <pc:spChg chg="add del mod">
          <ac:chgData name="Eric Zhou" userId="7d5f7afe9033d4ad" providerId="LiveId" clId="{E0ADD1FB-ABD9-4ACE-8056-3D19E4138ABE}" dt="2017-10-14T17:17:37.184" v="9668"/>
          <ac:spMkLst>
            <pc:docMk/>
            <pc:sldMk cId="2796758199" sldId="356"/>
            <ac:spMk id="6" creationId="{B3A3D1E2-6A3A-4F45-B7CA-6ABAC1EAC714}"/>
          </ac:spMkLst>
        </pc:spChg>
        <pc:spChg chg="add mod">
          <ac:chgData name="Eric Zhou" userId="7d5f7afe9033d4ad" providerId="LiveId" clId="{E0ADD1FB-ABD9-4ACE-8056-3D19E4138ABE}" dt="2017-10-14T17:17:53.888" v="9687"/>
          <ac:spMkLst>
            <pc:docMk/>
            <pc:sldMk cId="2796758199" sldId="356"/>
            <ac:spMk id="7" creationId="{E3993607-1B06-41D1-889B-485776F897AF}"/>
          </ac:spMkLst>
        </pc:spChg>
        <pc:picChg chg="add mod">
          <ac:chgData name="Eric Zhou" userId="7d5f7afe9033d4ad" providerId="LiveId" clId="{E0ADD1FB-ABD9-4ACE-8056-3D19E4138ABE}" dt="2017-10-14T17:17:45.719" v="9670" actId="1076"/>
          <ac:picMkLst>
            <pc:docMk/>
            <pc:sldMk cId="2796758199" sldId="356"/>
            <ac:picMk id="5122" creationId="{F38E6006-1241-4953-A307-5D8AA2E161C0}"/>
          </ac:picMkLst>
        </pc:picChg>
      </pc:sldChg>
      <pc:sldChg chg="addSp delSp modSp add">
        <pc:chgData name="Eric Zhou" userId="7d5f7afe9033d4ad" providerId="LiveId" clId="{E0ADD1FB-ABD9-4ACE-8056-3D19E4138ABE}" dt="2017-10-14T17:18:24.423" v="9713"/>
        <pc:sldMkLst>
          <pc:docMk/>
          <pc:sldMk cId="1220298148" sldId="357"/>
        </pc:sldMkLst>
        <pc:spChg chg="del">
          <ac:chgData name="Eric Zhou" userId="7d5f7afe9033d4ad" providerId="LiveId" clId="{E0ADD1FB-ABD9-4ACE-8056-3D19E4138ABE}" dt="2017-10-14T15:54:21.309" v="6485"/>
          <ac:spMkLst>
            <pc:docMk/>
            <pc:sldMk cId="1220298148" sldId="357"/>
            <ac:spMk id="2" creationId="{93CE3814-5A70-4B26-B5EA-B6B6F9446F3E}"/>
          </ac:spMkLst>
        </pc:spChg>
        <pc:spChg chg="del">
          <ac:chgData name="Eric Zhou" userId="7d5f7afe9033d4ad" providerId="LiveId" clId="{E0ADD1FB-ABD9-4ACE-8056-3D19E4138ABE}" dt="2017-10-14T15:54:21.309" v="6485"/>
          <ac:spMkLst>
            <pc:docMk/>
            <pc:sldMk cId="1220298148" sldId="357"/>
            <ac:spMk id="3" creationId="{8BB09DBA-0306-4851-B27E-3DFACCB5F965}"/>
          </ac:spMkLst>
        </pc:spChg>
        <pc:spChg chg="del">
          <ac:chgData name="Eric Zhou" userId="7d5f7afe9033d4ad" providerId="LiveId" clId="{E0ADD1FB-ABD9-4ACE-8056-3D19E4138ABE}" dt="2017-10-14T15:54:21.309" v="6485"/>
          <ac:spMkLst>
            <pc:docMk/>
            <pc:sldMk cId="1220298148" sldId="357"/>
            <ac:spMk id="4" creationId="{CFD46F7E-04C3-4973-8165-290DB88A5B36}"/>
          </ac:spMkLst>
        </pc:spChg>
        <pc:spChg chg="add mod">
          <ac:chgData name="Eric Zhou" userId="7d5f7afe9033d4ad" providerId="LiveId" clId="{E0ADD1FB-ABD9-4ACE-8056-3D19E4138ABE}" dt="2017-10-14T16:44:11.936" v="8157"/>
          <ac:spMkLst>
            <pc:docMk/>
            <pc:sldMk cId="1220298148" sldId="357"/>
            <ac:spMk id="5" creationId="{79438AE5-69F9-46AB-9C23-54CB374F5883}"/>
          </ac:spMkLst>
        </pc:spChg>
        <pc:spChg chg="add mod">
          <ac:chgData name="Eric Zhou" userId="7d5f7afe9033d4ad" providerId="LiveId" clId="{E0ADD1FB-ABD9-4ACE-8056-3D19E4138ABE}" dt="2017-10-14T17:18:24.423" v="9713"/>
          <ac:spMkLst>
            <pc:docMk/>
            <pc:sldMk cId="1220298148" sldId="357"/>
            <ac:spMk id="6" creationId="{4E1CC4CC-8217-4A84-904F-0B3756B6CCB5}"/>
          </ac:spMkLst>
        </pc:spChg>
        <pc:picChg chg="add mod">
          <ac:chgData name="Eric Zhou" userId="7d5f7afe9033d4ad" providerId="LiveId" clId="{E0ADD1FB-ABD9-4ACE-8056-3D19E4138ABE}" dt="2017-10-14T17:18:02.455" v="9688" actId="1076"/>
          <ac:picMkLst>
            <pc:docMk/>
            <pc:sldMk cId="1220298148" sldId="357"/>
            <ac:picMk id="6146" creationId="{55F4F45A-A4FB-41D1-A254-8EA3794C3F52}"/>
          </ac:picMkLst>
        </pc:picChg>
      </pc:sldChg>
      <pc:sldChg chg="addSp delSp modSp add">
        <pc:chgData name="Eric Zhou" userId="7d5f7afe9033d4ad" providerId="LiveId" clId="{E0ADD1FB-ABD9-4ACE-8056-3D19E4138ABE}" dt="2017-10-14T16:32:53.099" v="7543" actId="113"/>
        <pc:sldMkLst>
          <pc:docMk/>
          <pc:sldMk cId="2249905305" sldId="358"/>
        </pc:sldMkLst>
        <pc:spChg chg="mod">
          <ac:chgData name="Eric Zhou" userId="7d5f7afe9033d4ad" providerId="LiveId" clId="{E0ADD1FB-ABD9-4ACE-8056-3D19E4138ABE}" dt="2017-10-14T16:07:39.985" v="6704" actId="313"/>
          <ac:spMkLst>
            <pc:docMk/>
            <pc:sldMk cId="2249905305" sldId="358"/>
            <ac:spMk id="2" creationId="{998DDF1E-2AA2-44BF-85B2-0DB41768691B}"/>
          </ac:spMkLst>
        </pc:spChg>
        <pc:spChg chg="del">
          <ac:chgData name="Eric Zhou" userId="7d5f7afe9033d4ad" providerId="LiveId" clId="{E0ADD1FB-ABD9-4ACE-8056-3D19E4138ABE}" dt="2017-10-14T16:01:39.420" v="6548" actId="113"/>
          <ac:spMkLst>
            <pc:docMk/>
            <pc:sldMk cId="2249905305" sldId="358"/>
            <ac:spMk id="3" creationId="{5C4F9BD8-5E89-4C90-82D0-7BFCA4F35896}"/>
          </ac:spMkLst>
        </pc:spChg>
        <pc:spChg chg="add mod">
          <ac:chgData name="Eric Zhou" userId="7d5f7afe9033d4ad" providerId="LiveId" clId="{E0ADD1FB-ABD9-4ACE-8056-3D19E4138ABE}" dt="2017-10-14T16:32:53.099" v="7543" actId="113"/>
          <ac:spMkLst>
            <pc:docMk/>
            <pc:sldMk cId="2249905305" sldId="358"/>
            <ac:spMk id="4" creationId="{1B08F59A-A2A0-420A-A477-5D80D22A62C0}"/>
          </ac:spMkLst>
        </pc:spChg>
        <pc:spChg chg="add mod">
          <ac:chgData name="Eric Zhou" userId="7d5f7afe9033d4ad" providerId="LiveId" clId="{E0ADD1FB-ABD9-4ACE-8056-3D19E4138ABE}" dt="2017-10-14T16:01:39.420" v="6548" actId="113"/>
          <ac:spMkLst>
            <pc:docMk/>
            <pc:sldMk cId="2249905305" sldId="358"/>
            <ac:spMk id="5" creationId="{1B97B400-13C0-4C18-90B6-8FCE0CA7FA3A}"/>
          </ac:spMkLst>
        </pc:spChg>
        <pc:picChg chg="add mod">
          <ac:chgData name="Eric Zhou" userId="7d5f7afe9033d4ad" providerId="LiveId" clId="{E0ADD1FB-ABD9-4ACE-8056-3D19E4138ABE}" dt="2017-10-14T16:01:44.746" v="6550" actId="14100"/>
          <ac:picMkLst>
            <pc:docMk/>
            <pc:sldMk cId="2249905305" sldId="358"/>
            <ac:picMk id="7170" creationId="{49DDDD7B-1955-4525-BB78-4C61BD585A71}"/>
          </ac:picMkLst>
        </pc:picChg>
      </pc:sldChg>
      <pc:sldChg chg="addSp delSp modSp add">
        <pc:chgData name="Eric Zhou" userId="7d5f7afe9033d4ad" providerId="LiveId" clId="{E0ADD1FB-ABD9-4ACE-8056-3D19E4138ABE}" dt="2017-10-14T16:13:28.384" v="6720"/>
        <pc:sldMkLst>
          <pc:docMk/>
          <pc:sldMk cId="3798565409" sldId="359"/>
        </pc:sldMkLst>
        <pc:spChg chg="del">
          <ac:chgData name="Eric Zhou" userId="7d5f7afe9033d4ad" providerId="LiveId" clId="{E0ADD1FB-ABD9-4ACE-8056-3D19E4138ABE}" dt="2017-10-14T16:07:25.518" v="6694"/>
          <ac:spMkLst>
            <pc:docMk/>
            <pc:sldMk cId="3798565409" sldId="359"/>
            <ac:spMk id="2" creationId="{A36C06E6-8363-4F92-AB00-75AC02F9CF43}"/>
          </ac:spMkLst>
        </pc:spChg>
        <pc:spChg chg="del">
          <ac:chgData name="Eric Zhou" userId="7d5f7afe9033d4ad" providerId="LiveId" clId="{E0ADD1FB-ABD9-4ACE-8056-3D19E4138ABE}" dt="2017-10-14T16:06:56.565" v="6692"/>
          <ac:spMkLst>
            <pc:docMk/>
            <pc:sldMk cId="3798565409" sldId="359"/>
            <ac:spMk id="3" creationId="{D59CE16E-A800-49BD-9CAA-10617698774B}"/>
          </ac:spMkLst>
        </pc:spChg>
        <pc:spChg chg="del">
          <ac:chgData name="Eric Zhou" userId="7d5f7afe9033d4ad" providerId="LiveId" clId="{E0ADD1FB-ABD9-4ACE-8056-3D19E4138ABE}" dt="2017-10-14T16:07:09.432" v="6693"/>
          <ac:spMkLst>
            <pc:docMk/>
            <pc:sldMk cId="3798565409" sldId="359"/>
            <ac:spMk id="4" creationId="{6A689C6A-A48F-4FF2-86D5-C81969FA987B}"/>
          </ac:spMkLst>
        </pc:spChg>
        <pc:spChg chg="add mod">
          <ac:chgData name="Eric Zhou" userId="7d5f7afe9033d4ad" providerId="LiveId" clId="{E0ADD1FB-ABD9-4ACE-8056-3D19E4138ABE}" dt="2017-10-14T16:13:28.384" v="6720"/>
          <ac:spMkLst>
            <pc:docMk/>
            <pc:sldMk cId="3798565409" sldId="359"/>
            <ac:spMk id="5" creationId="{115DB47D-6A06-4644-A56F-E083E0318AD9}"/>
          </ac:spMkLst>
        </pc:spChg>
        <pc:spChg chg="add mod">
          <ac:chgData name="Eric Zhou" userId="7d5f7afe9033d4ad" providerId="LiveId" clId="{E0ADD1FB-ABD9-4ACE-8056-3D19E4138ABE}" dt="2017-10-14T16:07:31.829" v="6700" actId="20577"/>
          <ac:spMkLst>
            <pc:docMk/>
            <pc:sldMk cId="3798565409" sldId="359"/>
            <ac:spMk id="6" creationId="{D5065F1A-83CC-4943-883F-04E38D94FB0B}"/>
          </ac:spMkLst>
        </pc:spChg>
        <pc:spChg chg="add mod">
          <ac:chgData name="Eric Zhou" userId="7d5f7afe9033d4ad" providerId="LiveId" clId="{E0ADD1FB-ABD9-4ACE-8056-3D19E4138ABE}" dt="2017-10-14T16:07:35.390" v="6703" actId="20577"/>
          <ac:spMkLst>
            <pc:docMk/>
            <pc:sldMk cId="3798565409" sldId="359"/>
            <ac:spMk id="7" creationId="{B02A6D50-987A-4DF2-9067-8FCDE1E8EC16}"/>
          </ac:spMkLst>
        </pc:spChg>
        <pc:picChg chg="add">
          <ac:chgData name="Eric Zhou" userId="7d5f7afe9033d4ad" providerId="LiveId" clId="{E0ADD1FB-ABD9-4ACE-8056-3D19E4138ABE}" dt="2017-10-14T16:06:56.565" v="6692"/>
          <ac:picMkLst>
            <pc:docMk/>
            <pc:sldMk cId="3798565409" sldId="359"/>
            <ac:picMk id="8194" creationId="{CC18C184-B893-46A5-AC92-22E6B5145092}"/>
          </ac:picMkLst>
        </pc:picChg>
        <pc:picChg chg="add">
          <ac:chgData name="Eric Zhou" userId="7d5f7afe9033d4ad" providerId="LiveId" clId="{E0ADD1FB-ABD9-4ACE-8056-3D19E4138ABE}" dt="2017-10-14T16:07:09.432" v="6693"/>
          <ac:picMkLst>
            <pc:docMk/>
            <pc:sldMk cId="3798565409" sldId="359"/>
            <ac:picMk id="8196" creationId="{787C0C19-A71F-4117-89BE-852E335DADEB}"/>
          </ac:picMkLst>
        </pc:picChg>
      </pc:sldChg>
      <pc:sldChg chg="addSp delSp modSp add">
        <pc:chgData name="Eric Zhou" userId="7d5f7afe9033d4ad" providerId="LiveId" clId="{E0ADD1FB-ABD9-4ACE-8056-3D19E4138ABE}" dt="2017-10-14T16:29:15.608" v="7542" actId="1076"/>
        <pc:sldMkLst>
          <pc:docMk/>
          <pc:sldMk cId="516576492" sldId="360"/>
        </pc:sldMkLst>
        <pc:spChg chg="mod">
          <ac:chgData name="Eric Zhou" userId="7d5f7afe9033d4ad" providerId="LiveId" clId="{E0ADD1FB-ABD9-4ACE-8056-3D19E4138ABE}" dt="2017-10-14T16:13:46.235" v="6752" actId="20577"/>
          <ac:spMkLst>
            <pc:docMk/>
            <pc:sldMk cId="516576492" sldId="360"/>
            <ac:spMk id="2" creationId="{4D271E29-668F-426C-871F-7C3417D91C60}"/>
          </ac:spMkLst>
        </pc:spChg>
        <pc:spChg chg="del">
          <ac:chgData name="Eric Zhou" userId="7d5f7afe9033d4ad" providerId="LiveId" clId="{E0ADD1FB-ABD9-4ACE-8056-3D19E4138ABE}" dt="2017-10-14T16:29:03.551" v="7538" actId="1076"/>
          <ac:spMkLst>
            <pc:docMk/>
            <pc:sldMk cId="516576492" sldId="360"/>
            <ac:spMk id="3" creationId="{3E943207-B366-40A1-A785-33B71ED8D52F}"/>
          </ac:spMkLst>
        </pc:spChg>
        <pc:spChg chg="del">
          <ac:chgData name="Eric Zhou" userId="7d5f7afe9033d4ad" providerId="LiveId" clId="{E0ADD1FB-ABD9-4ACE-8056-3D19E4138ABE}" dt="2017-10-14T16:14:02.024" v="6753" actId="1076"/>
          <ac:spMkLst>
            <pc:docMk/>
            <pc:sldMk cId="516576492" sldId="360"/>
            <ac:spMk id="4" creationId="{6F90D9DF-756D-4C33-AAB6-7ED9D7C32806}"/>
          </ac:spMkLst>
        </pc:spChg>
        <pc:spChg chg="del">
          <ac:chgData name="Eric Zhou" userId="7d5f7afe9033d4ad" providerId="LiveId" clId="{E0ADD1FB-ABD9-4ACE-8056-3D19E4138ABE}" dt="2017-10-14T16:29:03.551" v="7538" actId="1076"/>
          <ac:spMkLst>
            <pc:docMk/>
            <pc:sldMk cId="516576492" sldId="360"/>
            <ac:spMk id="5" creationId="{60950D88-9352-4108-9D4B-9731E78F54A3}"/>
          </ac:spMkLst>
        </pc:spChg>
        <pc:spChg chg="del">
          <ac:chgData name="Eric Zhou" userId="7d5f7afe9033d4ad" providerId="LiveId" clId="{E0ADD1FB-ABD9-4ACE-8056-3D19E4138ABE}" dt="2017-10-14T16:14:10.355" v="6754" actId="1076"/>
          <ac:spMkLst>
            <pc:docMk/>
            <pc:sldMk cId="516576492" sldId="360"/>
            <ac:spMk id="6" creationId="{F2DF4859-6C00-4CF4-A24E-2F2125CCD127}"/>
          </ac:spMkLst>
        </pc:spChg>
        <pc:picChg chg="add">
          <ac:chgData name="Eric Zhou" userId="7d5f7afe9033d4ad" providerId="LiveId" clId="{E0ADD1FB-ABD9-4ACE-8056-3D19E4138ABE}" dt="2017-10-14T16:14:02.024" v="6753" actId="1076"/>
          <ac:picMkLst>
            <pc:docMk/>
            <pc:sldMk cId="516576492" sldId="360"/>
            <ac:picMk id="9218" creationId="{1BCF665C-853B-4534-8B53-8FF0E5A5F792}"/>
          </ac:picMkLst>
        </pc:picChg>
        <pc:picChg chg="add">
          <ac:chgData name="Eric Zhou" userId="7d5f7afe9033d4ad" providerId="LiveId" clId="{E0ADD1FB-ABD9-4ACE-8056-3D19E4138ABE}" dt="2017-10-14T16:14:10.355" v="6754" actId="1076"/>
          <ac:picMkLst>
            <pc:docMk/>
            <pc:sldMk cId="516576492" sldId="360"/>
            <ac:picMk id="9220" creationId="{766C8C9C-DD71-440C-9726-6FF6C0B2D3B5}"/>
          </ac:picMkLst>
        </pc:picChg>
        <pc:picChg chg="add mod">
          <ac:chgData name="Eric Zhou" userId="7d5f7afe9033d4ad" providerId="LiveId" clId="{E0ADD1FB-ABD9-4ACE-8056-3D19E4138ABE}" dt="2017-10-14T16:29:15.608" v="7542" actId="1076"/>
          <ac:picMkLst>
            <pc:docMk/>
            <pc:sldMk cId="516576492" sldId="360"/>
            <ac:picMk id="9222" creationId="{EF9F7CC5-307F-4D03-B083-B8CB61C9EC66}"/>
          </ac:picMkLst>
        </pc:picChg>
      </pc:sldChg>
      <pc:sldChg chg="addSp delSp modSp add">
        <pc:chgData name="Eric Zhou" userId="7d5f7afe9033d4ad" providerId="LiveId" clId="{E0ADD1FB-ABD9-4ACE-8056-3D19E4138ABE}" dt="2017-10-14T16:23:09.517" v="7074"/>
        <pc:sldMkLst>
          <pc:docMk/>
          <pc:sldMk cId="2340705712" sldId="361"/>
        </pc:sldMkLst>
        <pc:spChg chg="mod">
          <ac:chgData name="Eric Zhou" userId="7d5f7afe9033d4ad" providerId="LiveId" clId="{E0ADD1FB-ABD9-4ACE-8056-3D19E4138ABE}" dt="2017-10-14T16:15:09.036" v="6758"/>
          <ac:spMkLst>
            <pc:docMk/>
            <pc:sldMk cId="2340705712" sldId="361"/>
            <ac:spMk id="2" creationId="{EE40595B-77EB-4BDC-BCC0-9843968BD457}"/>
          </ac:spMkLst>
        </pc:spChg>
        <pc:spChg chg="del">
          <ac:chgData name="Eric Zhou" userId="7d5f7afe9033d4ad" providerId="LiveId" clId="{E0ADD1FB-ABD9-4ACE-8056-3D19E4138ABE}" dt="2017-10-14T16:17:51.434" v="6759"/>
          <ac:spMkLst>
            <pc:docMk/>
            <pc:sldMk cId="2340705712" sldId="361"/>
            <ac:spMk id="3" creationId="{F47C3DCC-4BC5-4DF2-9751-CC0994443FBA}"/>
          </ac:spMkLst>
        </pc:spChg>
        <pc:spChg chg="del">
          <ac:chgData name="Eric Zhou" userId="7d5f7afe9033d4ad" providerId="LiveId" clId="{E0ADD1FB-ABD9-4ACE-8056-3D19E4138ABE}" dt="2017-10-14T16:17:51.434" v="6759"/>
          <ac:spMkLst>
            <pc:docMk/>
            <pc:sldMk cId="2340705712" sldId="361"/>
            <ac:spMk id="4" creationId="{BA75D0C3-B8F9-4F8C-AB5A-736266FF56C0}"/>
          </ac:spMkLst>
        </pc:spChg>
        <pc:spChg chg="del">
          <ac:chgData name="Eric Zhou" userId="7d5f7afe9033d4ad" providerId="LiveId" clId="{E0ADD1FB-ABD9-4ACE-8056-3D19E4138ABE}" dt="2017-10-14T16:17:51.434" v="6759"/>
          <ac:spMkLst>
            <pc:docMk/>
            <pc:sldMk cId="2340705712" sldId="361"/>
            <ac:spMk id="5" creationId="{30A3768A-5195-47F9-BA83-BC2981E7DDD5}"/>
          </ac:spMkLst>
        </pc:spChg>
        <pc:spChg chg="del">
          <ac:chgData name="Eric Zhou" userId="7d5f7afe9033d4ad" providerId="LiveId" clId="{E0ADD1FB-ABD9-4ACE-8056-3D19E4138ABE}" dt="2017-10-14T16:17:51.434" v="6759"/>
          <ac:spMkLst>
            <pc:docMk/>
            <pc:sldMk cId="2340705712" sldId="361"/>
            <ac:spMk id="6" creationId="{5458F870-3D99-4A04-8C34-FD53BAFE816C}"/>
          </ac:spMkLst>
        </pc:spChg>
        <pc:spChg chg="add mod">
          <ac:chgData name="Eric Zhou" userId="7d5f7afe9033d4ad" providerId="LiveId" clId="{E0ADD1FB-ABD9-4ACE-8056-3D19E4138ABE}" dt="2017-10-14T16:23:09.517" v="7074"/>
          <ac:spMkLst>
            <pc:docMk/>
            <pc:sldMk cId="2340705712" sldId="361"/>
            <ac:spMk id="7" creationId="{73BE4236-7012-49FD-BB94-CE283F225E5F}"/>
          </ac:spMkLst>
        </pc:spChg>
      </pc:sldChg>
      <pc:sldChg chg="modSp add">
        <pc:chgData name="Eric Zhou" userId="7d5f7afe9033d4ad" providerId="LiveId" clId="{E0ADD1FB-ABD9-4ACE-8056-3D19E4138ABE}" dt="2017-10-14T16:27:40.081" v="7537"/>
        <pc:sldMkLst>
          <pc:docMk/>
          <pc:sldMk cId="1192396754" sldId="362"/>
        </pc:sldMkLst>
        <pc:spChg chg="mod">
          <ac:chgData name="Eric Zhou" userId="7d5f7afe9033d4ad" providerId="LiveId" clId="{E0ADD1FB-ABD9-4ACE-8056-3D19E4138ABE}" dt="2017-10-14T16:23:36.238" v="7076"/>
          <ac:spMkLst>
            <pc:docMk/>
            <pc:sldMk cId="1192396754" sldId="362"/>
            <ac:spMk id="2" creationId="{780D47F1-6C24-4583-883E-EDEA5AC07978}"/>
          </ac:spMkLst>
        </pc:spChg>
        <pc:spChg chg="mod">
          <ac:chgData name="Eric Zhou" userId="7d5f7afe9033d4ad" providerId="LiveId" clId="{E0ADD1FB-ABD9-4ACE-8056-3D19E4138ABE}" dt="2017-10-14T16:27:40.081" v="7537"/>
          <ac:spMkLst>
            <pc:docMk/>
            <pc:sldMk cId="1192396754" sldId="362"/>
            <ac:spMk id="3" creationId="{2B147975-0371-4E39-8D3A-3624B786AA1C}"/>
          </ac:spMkLst>
        </pc:spChg>
      </pc:sldChg>
      <pc:sldChg chg="modSp add del">
        <pc:chgData name="Eric Zhou" userId="7d5f7afe9033d4ad" providerId="LiveId" clId="{E0ADD1FB-ABD9-4ACE-8056-3D19E4138ABE}" dt="2017-10-14T16:19:57.820" v="6797" actId="2696"/>
        <pc:sldMkLst>
          <pc:docMk/>
          <pc:sldMk cId="1822054595" sldId="362"/>
        </pc:sldMkLst>
        <pc:spChg chg="mod">
          <ac:chgData name="Eric Zhou" userId="7d5f7afe9033d4ad" providerId="LiveId" clId="{E0ADD1FB-ABD9-4ACE-8056-3D19E4138ABE}" dt="2017-10-14T16:18:26.461" v="6796" actId="20577"/>
          <ac:spMkLst>
            <pc:docMk/>
            <pc:sldMk cId="1822054595" sldId="362"/>
            <ac:spMk id="2" creationId="{00E817D2-53EC-43ED-AA01-895C7B6261A5}"/>
          </ac:spMkLst>
        </pc:spChg>
      </pc:sldChg>
      <pc:sldChg chg="addSp delSp modSp add">
        <pc:chgData name="Eric Zhou" userId="7d5f7afe9033d4ad" providerId="LiveId" clId="{E0ADD1FB-ABD9-4ACE-8056-3D19E4138ABE}" dt="2017-10-14T16:40:51.653" v="8025"/>
        <pc:sldMkLst>
          <pc:docMk/>
          <pc:sldMk cId="782367633" sldId="363"/>
        </pc:sldMkLst>
        <pc:spChg chg="mod">
          <ac:chgData name="Eric Zhou" userId="7d5f7afe9033d4ad" providerId="LiveId" clId="{E0ADD1FB-ABD9-4ACE-8056-3D19E4138ABE}" dt="2017-10-14T16:35:25.186" v="7574" actId="20577"/>
          <ac:spMkLst>
            <pc:docMk/>
            <pc:sldMk cId="782367633" sldId="363"/>
            <ac:spMk id="2" creationId="{C838DB85-D424-4E32-B067-791A182848AB}"/>
          </ac:spMkLst>
        </pc:spChg>
        <pc:spChg chg="del">
          <ac:chgData name="Eric Zhou" userId="7d5f7afe9033d4ad" providerId="LiveId" clId="{E0ADD1FB-ABD9-4ACE-8056-3D19E4138ABE}" dt="2017-10-14T16:33:21.174" v="7552"/>
          <ac:spMkLst>
            <pc:docMk/>
            <pc:sldMk cId="782367633" sldId="363"/>
            <ac:spMk id="3" creationId="{4874E043-3628-4CAF-9EB4-097B60ED7F05}"/>
          </ac:spMkLst>
        </pc:spChg>
        <pc:spChg chg="del">
          <ac:chgData name="Eric Zhou" userId="7d5f7afe9033d4ad" providerId="LiveId" clId="{E0ADD1FB-ABD9-4ACE-8056-3D19E4138ABE}" dt="2017-10-14T16:33:21.174" v="7552"/>
          <ac:spMkLst>
            <pc:docMk/>
            <pc:sldMk cId="782367633" sldId="363"/>
            <ac:spMk id="4" creationId="{15A06D82-BD73-4053-A3A1-633DBAAA0A19}"/>
          </ac:spMkLst>
        </pc:spChg>
        <pc:spChg chg="add del mod">
          <ac:chgData name="Eric Zhou" userId="7d5f7afe9033d4ad" providerId="LiveId" clId="{E0ADD1FB-ABD9-4ACE-8056-3D19E4138ABE}" dt="2017-10-14T16:40:51.653" v="8025"/>
          <ac:spMkLst>
            <pc:docMk/>
            <pc:sldMk cId="782367633" sldId="363"/>
            <ac:spMk id="5" creationId="{756D06DF-8845-4B4E-9DD0-9A695F6201FB}"/>
          </ac:spMkLst>
        </pc:spChg>
        <pc:spChg chg="add del mod">
          <ac:chgData name="Eric Zhou" userId="7d5f7afe9033d4ad" providerId="LiveId" clId="{E0ADD1FB-ABD9-4ACE-8056-3D19E4138ABE}" dt="2017-10-14T16:33:46.505" v="7553"/>
          <ac:spMkLst>
            <pc:docMk/>
            <pc:sldMk cId="782367633" sldId="363"/>
            <ac:spMk id="6" creationId="{07212332-8FA4-4FFF-8327-EFDFFDA34F54}"/>
          </ac:spMkLst>
        </pc:spChg>
        <pc:spChg chg="add del mod">
          <ac:chgData name="Eric Zhou" userId="7d5f7afe9033d4ad" providerId="LiveId" clId="{E0ADD1FB-ABD9-4ACE-8056-3D19E4138ABE}" dt="2017-10-14T16:35:18.626" v="7569"/>
          <ac:spMkLst>
            <pc:docMk/>
            <pc:sldMk cId="782367633" sldId="363"/>
            <ac:spMk id="7" creationId="{F1E7655C-C515-4486-B345-8EF2E340F486}"/>
          </ac:spMkLst>
        </pc:spChg>
        <pc:spChg chg="add del mod">
          <ac:chgData name="Eric Zhou" userId="7d5f7afe9033d4ad" providerId="LiveId" clId="{E0ADD1FB-ABD9-4ACE-8056-3D19E4138ABE}" dt="2017-10-14T16:35:18.626" v="7569"/>
          <ac:spMkLst>
            <pc:docMk/>
            <pc:sldMk cId="782367633" sldId="363"/>
            <ac:spMk id="8" creationId="{A6D192C7-5EAD-4EF3-9E8F-78D78778E2D2}"/>
          </ac:spMkLst>
        </pc:spChg>
        <pc:spChg chg="add del mod">
          <ac:chgData name="Eric Zhou" userId="7d5f7afe9033d4ad" providerId="LiveId" clId="{E0ADD1FB-ABD9-4ACE-8056-3D19E4138ABE}" dt="2017-10-14T16:35:18.626" v="7569"/>
          <ac:spMkLst>
            <pc:docMk/>
            <pc:sldMk cId="782367633" sldId="363"/>
            <ac:spMk id="9" creationId="{7A37785B-6C79-44AD-AEF3-D413C5DE135A}"/>
          </ac:spMkLst>
        </pc:spChg>
        <pc:picChg chg="add mod">
          <ac:chgData name="Eric Zhou" userId="7d5f7afe9033d4ad" providerId="LiveId" clId="{E0ADD1FB-ABD9-4ACE-8056-3D19E4138ABE}" dt="2017-10-14T16:35:18.088" v="7568" actId="1076"/>
          <ac:picMkLst>
            <pc:docMk/>
            <pc:sldMk cId="782367633" sldId="363"/>
            <ac:picMk id="10242" creationId="{723B747A-1591-4024-A9C3-DAEEF321D5BE}"/>
          </ac:picMkLst>
        </pc:picChg>
      </pc:sldChg>
      <pc:sldChg chg="addSp delSp modSp add">
        <pc:chgData name="Eric Zhou" userId="7d5f7afe9033d4ad" providerId="LiveId" clId="{E0ADD1FB-ABD9-4ACE-8056-3D19E4138ABE}" dt="2017-10-14T16:42:33.393" v="8155"/>
        <pc:sldMkLst>
          <pc:docMk/>
          <pc:sldMk cId="2810916787" sldId="364"/>
        </pc:sldMkLst>
        <pc:spChg chg="mod">
          <ac:chgData name="Eric Zhou" userId="7d5f7afe9033d4ad" providerId="LiveId" clId="{E0ADD1FB-ABD9-4ACE-8056-3D19E4138ABE}" dt="2017-10-14T16:41:11.100" v="8027"/>
          <ac:spMkLst>
            <pc:docMk/>
            <pc:sldMk cId="2810916787" sldId="364"/>
            <ac:spMk id="2" creationId="{537F2887-3560-4E2C-8E52-2BA8BD314DA1}"/>
          </ac:spMkLst>
        </pc:spChg>
        <pc:spChg chg="del">
          <ac:chgData name="Eric Zhou" userId="7d5f7afe9033d4ad" providerId="LiveId" clId="{E0ADD1FB-ABD9-4ACE-8056-3D19E4138ABE}" dt="2017-10-14T16:41:14.163" v="8028"/>
          <ac:spMkLst>
            <pc:docMk/>
            <pc:sldMk cId="2810916787" sldId="364"/>
            <ac:spMk id="3" creationId="{8281AD6C-86C9-45BA-9D69-CCF6A860ECDE}"/>
          </ac:spMkLst>
        </pc:spChg>
        <pc:spChg chg="del">
          <ac:chgData name="Eric Zhou" userId="7d5f7afe9033d4ad" providerId="LiveId" clId="{E0ADD1FB-ABD9-4ACE-8056-3D19E4138ABE}" dt="2017-10-14T16:41:14.163" v="8028"/>
          <ac:spMkLst>
            <pc:docMk/>
            <pc:sldMk cId="2810916787" sldId="364"/>
            <ac:spMk id="4" creationId="{A00AD755-F8E3-46FF-A433-B711E5C61A9F}"/>
          </ac:spMkLst>
        </pc:spChg>
        <pc:spChg chg="add mod">
          <ac:chgData name="Eric Zhou" userId="7d5f7afe9033d4ad" providerId="LiveId" clId="{E0ADD1FB-ABD9-4ACE-8056-3D19E4138ABE}" dt="2017-10-14T16:42:33.393" v="8155"/>
          <ac:spMkLst>
            <pc:docMk/>
            <pc:sldMk cId="2810916787" sldId="364"/>
            <ac:spMk id="5" creationId="{1E714640-A159-439E-9875-3E15B3492FDD}"/>
          </ac:spMkLst>
        </pc:spChg>
      </pc:sldChg>
      <pc:sldChg chg="addSp delSp modSp add">
        <pc:chgData name="Eric Zhou" userId="7d5f7afe9033d4ad" providerId="LiveId" clId="{E0ADD1FB-ABD9-4ACE-8056-3D19E4138ABE}" dt="2017-10-14T17:18:47.643" v="9770"/>
        <pc:sldMkLst>
          <pc:docMk/>
          <pc:sldMk cId="1193345587" sldId="365"/>
        </pc:sldMkLst>
        <pc:spChg chg="del">
          <ac:chgData name="Eric Zhou" userId="7d5f7afe9033d4ad" providerId="LiveId" clId="{E0ADD1FB-ABD9-4ACE-8056-3D19E4138ABE}" dt="2017-10-14T16:49:43.119" v="8161"/>
          <ac:spMkLst>
            <pc:docMk/>
            <pc:sldMk cId="1193345587" sldId="365"/>
            <ac:spMk id="2" creationId="{88C5E4A5-207E-4D57-B68F-BFE6B9EEFE27}"/>
          </ac:spMkLst>
        </pc:spChg>
        <pc:spChg chg="add del">
          <ac:chgData name="Eric Zhou" userId="7d5f7afe9033d4ad" providerId="LiveId" clId="{E0ADD1FB-ABD9-4ACE-8056-3D19E4138ABE}" dt="2017-10-14T16:49:43.119" v="8161"/>
          <ac:spMkLst>
            <pc:docMk/>
            <pc:sldMk cId="1193345587" sldId="365"/>
            <ac:spMk id="3" creationId="{713E65B8-ADEB-43E7-A40D-F498198110AF}"/>
          </ac:spMkLst>
        </pc:spChg>
        <pc:spChg chg="add mod">
          <ac:chgData name="Eric Zhou" userId="7d5f7afe9033d4ad" providerId="LiveId" clId="{E0ADD1FB-ABD9-4ACE-8056-3D19E4138ABE}" dt="2017-10-14T16:51:33.801" v="8289"/>
          <ac:spMkLst>
            <pc:docMk/>
            <pc:sldMk cId="1193345587" sldId="365"/>
            <ac:spMk id="4" creationId="{8818B1FF-E124-4594-9946-DAA3A2E21278}"/>
          </ac:spMkLst>
        </pc:spChg>
        <pc:spChg chg="add mod">
          <ac:chgData name="Eric Zhou" userId="7d5f7afe9033d4ad" providerId="LiveId" clId="{E0ADD1FB-ABD9-4ACE-8056-3D19E4138ABE}" dt="2017-10-14T16:50:52.017" v="8283" actId="20577"/>
          <ac:spMkLst>
            <pc:docMk/>
            <pc:sldMk cId="1193345587" sldId="365"/>
            <ac:spMk id="5" creationId="{2F76F8E1-FABC-45A0-B0D6-1C1A169F1F76}"/>
          </ac:spMkLst>
        </pc:spChg>
        <pc:spChg chg="add del mod">
          <ac:chgData name="Eric Zhou" userId="7d5f7afe9033d4ad" providerId="LiveId" clId="{E0ADD1FB-ABD9-4ACE-8056-3D19E4138ABE}" dt="2017-10-14T17:18:47.643" v="9770"/>
          <ac:spMkLst>
            <pc:docMk/>
            <pc:sldMk cId="1193345587" sldId="365"/>
            <ac:spMk id="6" creationId="{0AEE1C6A-E8A3-47C4-B53E-BBC891A6BB79}"/>
          </ac:spMkLst>
        </pc:spChg>
        <pc:spChg chg="add mod">
          <ac:chgData name="Eric Zhou" userId="7d5f7afe9033d4ad" providerId="LiveId" clId="{E0ADD1FB-ABD9-4ACE-8056-3D19E4138ABE}" dt="2017-10-14T16:51:41.147" v="8305"/>
          <ac:spMkLst>
            <pc:docMk/>
            <pc:sldMk cId="1193345587" sldId="365"/>
            <ac:spMk id="7" creationId="{8B442584-3D9A-4CAA-94B0-3E1FA5E06823}"/>
          </ac:spMkLst>
        </pc:spChg>
        <pc:spChg chg="add del mod">
          <ac:chgData name="Eric Zhou" userId="7d5f7afe9033d4ad" providerId="LiveId" clId="{E0ADD1FB-ABD9-4ACE-8056-3D19E4138ABE}" dt="2017-10-14T16:49:46.928" v="8162"/>
          <ac:spMkLst>
            <pc:docMk/>
            <pc:sldMk cId="1193345587" sldId="365"/>
            <ac:spMk id="8" creationId="{E54142D7-7728-480D-9FFB-BECB2FA4ED0A}"/>
          </ac:spMkLst>
        </pc:spChg>
        <pc:spChg chg="add mod">
          <ac:chgData name="Eric Zhou" userId="7d5f7afe9033d4ad" providerId="LiveId" clId="{E0ADD1FB-ABD9-4ACE-8056-3D19E4138ABE}" dt="2017-10-14T16:54:10.371" v="8711"/>
          <ac:spMkLst>
            <pc:docMk/>
            <pc:sldMk cId="1193345587" sldId="365"/>
            <ac:spMk id="10" creationId="{BD80B144-DB87-47D9-905E-C17D6B220A38}"/>
          </ac:spMkLst>
        </pc:spChg>
        <pc:picChg chg="add del">
          <ac:chgData name="Eric Zhou" userId="7d5f7afe9033d4ad" providerId="LiveId" clId="{E0ADD1FB-ABD9-4ACE-8056-3D19E4138ABE}" dt="2017-10-14T16:49:36.903" v="8160"/>
          <ac:picMkLst>
            <pc:docMk/>
            <pc:sldMk cId="1193345587" sldId="365"/>
            <ac:picMk id="11266" creationId="{5E36E130-1B38-4F19-A7E9-71B33D5D26DD}"/>
          </ac:picMkLst>
        </pc:picChg>
        <pc:picChg chg="add del mod">
          <ac:chgData name="Eric Zhou" userId="7d5f7afe9033d4ad" providerId="LiveId" clId="{E0ADD1FB-ABD9-4ACE-8056-3D19E4138ABE}" dt="2017-10-14T16:50:39.310" v="8246" actId="478"/>
          <ac:picMkLst>
            <pc:docMk/>
            <pc:sldMk cId="1193345587" sldId="365"/>
            <ac:picMk id="11268" creationId="{5BE08AA5-B9BD-4F21-AEFE-81307625468B}"/>
          </ac:picMkLst>
        </pc:picChg>
        <pc:picChg chg="add del">
          <ac:chgData name="Eric Zhou" userId="7d5f7afe9033d4ad" providerId="LiveId" clId="{E0ADD1FB-ABD9-4ACE-8056-3D19E4138ABE}" dt="2017-10-14T16:51:03.726" v="8285"/>
          <ac:picMkLst>
            <pc:docMk/>
            <pc:sldMk cId="1193345587" sldId="365"/>
            <ac:picMk id="11270" creationId="{CEE3090F-4401-40B0-B90A-4835EB21F6C5}"/>
          </ac:picMkLst>
        </pc:picChg>
        <pc:picChg chg="add mod">
          <ac:chgData name="Eric Zhou" userId="7d5f7afe9033d4ad" providerId="LiveId" clId="{E0ADD1FB-ABD9-4ACE-8056-3D19E4138ABE}" dt="2017-10-14T16:51:14.632" v="8288" actId="1076"/>
          <ac:picMkLst>
            <pc:docMk/>
            <pc:sldMk cId="1193345587" sldId="365"/>
            <ac:picMk id="11272" creationId="{C88CB591-88CB-4829-8CC0-6751ADE0D178}"/>
          </ac:picMkLst>
        </pc:picChg>
      </pc:sldChg>
      <pc:sldChg chg="addSp delSp modSp add">
        <pc:chgData name="Eric Zhou" userId="7d5f7afe9033d4ad" providerId="LiveId" clId="{E0ADD1FB-ABD9-4ACE-8056-3D19E4138ABE}" dt="2017-10-14T17:01:36.502" v="9228"/>
        <pc:sldMkLst>
          <pc:docMk/>
          <pc:sldMk cId="3410694619" sldId="366"/>
        </pc:sldMkLst>
        <pc:spChg chg="del">
          <ac:chgData name="Eric Zhou" userId="7d5f7afe9033d4ad" providerId="LiveId" clId="{E0ADD1FB-ABD9-4ACE-8056-3D19E4138ABE}" dt="2017-10-14T16:58:44.689" v="8713"/>
          <ac:spMkLst>
            <pc:docMk/>
            <pc:sldMk cId="3410694619" sldId="366"/>
            <ac:spMk id="2" creationId="{CA3D4583-CA25-4757-9390-D52D77BA0442}"/>
          </ac:spMkLst>
        </pc:spChg>
        <pc:spChg chg="del">
          <ac:chgData name="Eric Zhou" userId="7d5f7afe9033d4ad" providerId="LiveId" clId="{E0ADD1FB-ABD9-4ACE-8056-3D19E4138ABE}" dt="2017-10-14T16:58:44.689" v="8713"/>
          <ac:spMkLst>
            <pc:docMk/>
            <pc:sldMk cId="3410694619" sldId="366"/>
            <ac:spMk id="3" creationId="{CE0FE259-8F92-4EED-9B22-6CCACB882626}"/>
          </ac:spMkLst>
        </pc:spChg>
        <pc:spChg chg="del">
          <ac:chgData name="Eric Zhou" userId="7d5f7afe9033d4ad" providerId="LiveId" clId="{E0ADD1FB-ABD9-4ACE-8056-3D19E4138ABE}" dt="2017-10-14T16:58:44.689" v="8713"/>
          <ac:spMkLst>
            <pc:docMk/>
            <pc:sldMk cId="3410694619" sldId="366"/>
            <ac:spMk id="4" creationId="{B88201D5-CD06-41D1-B6C5-463211583162}"/>
          </ac:spMkLst>
        </pc:spChg>
        <pc:spChg chg="del">
          <ac:chgData name="Eric Zhou" userId="7d5f7afe9033d4ad" providerId="LiveId" clId="{E0ADD1FB-ABD9-4ACE-8056-3D19E4138ABE}" dt="2017-10-14T16:58:44.689" v="8713"/>
          <ac:spMkLst>
            <pc:docMk/>
            <pc:sldMk cId="3410694619" sldId="366"/>
            <ac:spMk id="5" creationId="{13E762C1-8776-412A-AF51-D43E67C3303B}"/>
          </ac:spMkLst>
        </pc:spChg>
        <pc:spChg chg="del">
          <ac:chgData name="Eric Zhou" userId="7d5f7afe9033d4ad" providerId="LiveId" clId="{E0ADD1FB-ABD9-4ACE-8056-3D19E4138ABE}" dt="2017-10-14T16:58:44.689" v="8713"/>
          <ac:spMkLst>
            <pc:docMk/>
            <pc:sldMk cId="3410694619" sldId="366"/>
            <ac:spMk id="6" creationId="{ED7AE91B-D85B-4912-BA67-6900B573F113}"/>
          </ac:spMkLst>
        </pc:spChg>
        <pc:spChg chg="add mod">
          <ac:chgData name="Eric Zhou" userId="7d5f7afe9033d4ad" providerId="LiveId" clId="{E0ADD1FB-ABD9-4ACE-8056-3D19E4138ABE}" dt="2017-10-14T16:58:54.657" v="8751" actId="20577"/>
          <ac:spMkLst>
            <pc:docMk/>
            <pc:sldMk cId="3410694619" sldId="366"/>
            <ac:spMk id="7" creationId="{42BD615F-CF75-4425-AF58-83567091CF40}"/>
          </ac:spMkLst>
        </pc:spChg>
        <pc:spChg chg="add mod">
          <ac:chgData name="Eric Zhou" userId="7d5f7afe9033d4ad" providerId="LiveId" clId="{E0ADD1FB-ABD9-4ACE-8056-3D19E4138ABE}" dt="2017-10-14T17:01:36.502" v="9228"/>
          <ac:spMkLst>
            <pc:docMk/>
            <pc:sldMk cId="3410694619" sldId="366"/>
            <ac:spMk id="8" creationId="{EEDE2DC5-B541-4E1F-9DB4-FFC79E79D6B2}"/>
          </ac:spMkLst>
        </pc:spChg>
      </pc:sldChg>
      <pc:sldChg chg="modSp add ord">
        <pc:chgData name="Eric Zhou" userId="7d5f7afe9033d4ad" providerId="LiveId" clId="{E0ADD1FB-ABD9-4ACE-8056-3D19E4138ABE}" dt="2017-10-14T17:10:00.832" v="9549"/>
        <pc:sldMkLst>
          <pc:docMk/>
          <pc:sldMk cId="2151578471" sldId="367"/>
        </pc:sldMkLst>
        <pc:spChg chg="mod">
          <ac:chgData name="Eric Zhou" userId="7d5f7afe9033d4ad" providerId="LiveId" clId="{E0ADD1FB-ABD9-4ACE-8056-3D19E4138ABE}" dt="2017-10-14T17:05:17.301" v="9548" actId="20577"/>
          <ac:spMkLst>
            <pc:docMk/>
            <pc:sldMk cId="2151578471" sldId="367"/>
            <ac:spMk id="5" creationId="{56BD66A6-042D-41AF-B7BE-2407C08A12AA}"/>
          </ac:spMkLst>
        </pc:spChg>
      </pc:sldChg>
      <pc:sldChg chg="addSp delSp modSp add">
        <pc:chgData name="Eric Zhou" userId="7d5f7afe9033d4ad" providerId="LiveId" clId="{E0ADD1FB-ABD9-4ACE-8056-3D19E4138ABE}" dt="2017-10-14T17:16:51.037" v="9665"/>
        <pc:sldMkLst>
          <pc:docMk/>
          <pc:sldMk cId="434655217" sldId="368"/>
        </pc:sldMkLst>
        <pc:spChg chg="del">
          <ac:chgData name="Eric Zhou" userId="7d5f7afe9033d4ad" providerId="LiveId" clId="{E0ADD1FB-ABD9-4ACE-8056-3D19E4138ABE}" dt="2017-10-14T17:16:41.539" v="9643"/>
          <ac:spMkLst>
            <pc:docMk/>
            <pc:sldMk cId="434655217" sldId="368"/>
            <ac:spMk id="2" creationId="{036DB7BA-B94E-4AF1-A4F8-DE4C7478AEF9}"/>
          </ac:spMkLst>
        </pc:spChg>
        <pc:spChg chg="del">
          <ac:chgData name="Eric Zhou" userId="7d5f7afe9033d4ad" providerId="LiveId" clId="{E0ADD1FB-ABD9-4ACE-8056-3D19E4138ABE}" dt="2017-10-14T17:16:41.539" v="9643"/>
          <ac:spMkLst>
            <pc:docMk/>
            <pc:sldMk cId="434655217" sldId="368"/>
            <ac:spMk id="3" creationId="{E6D6B793-8FBE-43B0-A7FA-9120DC68534D}"/>
          </ac:spMkLst>
        </pc:spChg>
        <pc:spChg chg="del">
          <ac:chgData name="Eric Zhou" userId="7d5f7afe9033d4ad" providerId="LiveId" clId="{E0ADD1FB-ABD9-4ACE-8056-3D19E4138ABE}" dt="2017-10-14T17:16:41.539" v="9643"/>
          <ac:spMkLst>
            <pc:docMk/>
            <pc:sldMk cId="434655217" sldId="368"/>
            <ac:spMk id="4" creationId="{A21CE714-F0D6-4AEB-801B-4E8FABA51C6A}"/>
          </ac:spMkLst>
        </pc:spChg>
        <pc:spChg chg="del">
          <ac:chgData name="Eric Zhou" userId="7d5f7afe9033d4ad" providerId="LiveId" clId="{E0ADD1FB-ABD9-4ACE-8056-3D19E4138ABE}" dt="2017-10-14T17:16:41.539" v="9643"/>
          <ac:spMkLst>
            <pc:docMk/>
            <pc:sldMk cId="434655217" sldId="368"/>
            <ac:spMk id="5" creationId="{D4EB884D-02B7-4A42-B2D3-B5F29DE87E8A}"/>
          </ac:spMkLst>
        </pc:spChg>
        <pc:spChg chg="del">
          <ac:chgData name="Eric Zhou" userId="7d5f7afe9033d4ad" providerId="LiveId" clId="{E0ADD1FB-ABD9-4ACE-8056-3D19E4138ABE}" dt="2017-10-14T17:16:41.539" v="9643"/>
          <ac:spMkLst>
            <pc:docMk/>
            <pc:sldMk cId="434655217" sldId="368"/>
            <ac:spMk id="6" creationId="{34237379-88BA-4787-B405-45DFF3E1EBE3}"/>
          </ac:spMkLst>
        </pc:spChg>
        <pc:spChg chg="add mod">
          <ac:chgData name="Eric Zhou" userId="7d5f7afe9033d4ad" providerId="LiveId" clId="{E0ADD1FB-ABD9-4ACE-8056-3D19E4138ABE}" dt="2017-10-14T17:16:47.112" v="9656" actId="20577"/>
          <ac:spMkLst>
            <pc:docMk/>
            <pc:sldMk cId="434655217" sldId="368"/>
            <ac:spMk id="7" creationId="{55DE1BCC-D63E-4494-BCA8-7B15A65A7006}"/>
          </ac:spMkLst>
        </pc:spChg>
        <pc:spChg chg="add mod">
          <ac:chgData name="Eric Zhou" userId="7d5f7afe9033d4ad" providerId="LiveId" clId="{E0ADD1FB-ABD9-4ACE-8056-3D19E4138ABE}" dt="2017-10-14T17:16:51.037" v="9665"/>
          <ac:spMkLst>
            <pc:docMk/>
            <pc:sldMk cId="434655217" sldId="368"/>
            <ac:spMk id="8" creationId="{DDE0286B-29E4-45EE-BDA0-2560EF6CC8B4}"/>
          </ac:spMkLst>
        </pc:spChg>
      </pc:sldChg>
    </pc:docChg>
  </pc:docChgLst>
  <pc:docChgLst>
    <pc:chgData name="Eric Zhou" userId="7d5f7afe9033d4ad" providerId="LiveId" clId="{9255DF3D-B315-4768-992A-0FE6B161DB6F}"/>
    <pc:docChg chg="undo custSel addSld delSld modSld sldOrd modMainMaster">
      <pc:chgData name="Eric Zhou" userId="7d5f7afe9033d4ad" providerId="LiveId" clId="{9255DF3D-B315-4768-992A-0FE6B161DB6F}" dt="2017-10-14T03:38:08.576" v="6714"/>
      <pc:docMkLst>
        <pc:docMk/>
      </pc:docMkLst>
      <pc:sldChg chg="modSp">
        <pc:chgData name="Eric Zhou" userId="7d5f7afe9033d4ad" providerId="LiveId" clId="{9255DF3D-B315-4768-992A-0FE6B161DB6F}" dt="2017-10-10T00:41:27.091" v="47" actId="2696"/>
        <pc:sldMkLst>
          <pc:docMk/>
          <pc:sldMk cId="17345995" sldId="257"/>
        </pc:sldMkLst>
        <pc:spChg chg="mod">
          <ac:chgData name="Eric Zhou" userId="7d5f7afe9033d4ad" providerId="LiveId" clId="{9255DF3D-B315-4768-992A-0FE6B161DB6F}" dt="2017-10-10T00:41:27.091" v="47" actId="2696"/>
          <ac:spMkLst>
            <pc:docMk/>
            <pc:sldMk cId="17345995" sldId="257"/>
            <ac:spMk id="3" creationId="{63938608-D155-416D-AF2B-925FC28AB7E4}"/>
          </ac:spMkLst>
        </pc:spChg>
      </pc:sldChg>
      <pc:sldChg chg="modSp">
        <pc:chgData name="Eric Zhou" userId="7d5f7afe9033d4ad" providerId="LiveId" clId="{9255DF3D-B315-4768-992A-0FE6B161DB6F}" dt="2017-10-10T00:38:08.616" v="17" actId="2711"/>
        <pc:sldMkLst>
          <pc:docMk/>
          <pc:sldMk cId="3581248631" sldId="261"/>
        </pc:sldMkLst>
        <pc:spChg chg="mod">
          <ac:chgData name="Eric Zhou" userId="7d5f7afe9033d4ad" providerId="LiveId" clId="{9255DF3D-B315-4768-992A-0FE6B161DB6F}" dt="2017-10-10T00:38:08.616" v="17" actId="2711"/>
          <ac:spMkLst>
            <pc:docMk/>
            <pc:sldMk cId="3581248631" sldId="261"/>
            <ac:spMk id="6" creationId="{CFC67F04-30E5-4E08-AE6A-7F927C85B8F0}"/>
          </ac:spMkLst>
        </pc:spChg>
      </pc:sldChg>
      <pc:sldChg chg="modSp">
        <pc:chgData name="Eric Zhou" userId="7d5f7afe9033d4ad" providerId="LiveId" clId="{9255DF3D-B315-4768-992A-0FE6B161DB6F}" dt="2017-10-10T00:38:49.254" v="20" actId="27636"/>
        <pc:sldMkLst>
          <pc:docMk/>
          <pc:sldMk cId="4228014917" sldId="263"/>
        </pc:sldMkLst>
        <pc:spChg chg="mod">
          <ac:chgData name="Eric Zhou" userId="7d5f7afe9033d4ad" providerId="LiveId" clId="{9255DF3D-B315-4768-992A-0FE6B161DB6F}" dt="2017-10-10T00:38:39.327" v="18" actId="27636"/>
          <ac:spMkLst>
            <pc:docMk/>
            <pc:sldMk cId="4228014917" sldId="263"/>
            <ac:spMk id="3" creationId="{5344F0FD-5EC2-4BF8-92DD-1E301A64711D}"/>
          </ac:spMkLst>
        </pc:spChg>
        <pc:spChg chg="mod">
          <ac:chgData name="Eric Zhou" userId="7d5f7afe9033d4ad" providerId="LiveId" clId="{9255DF3D-B315-4768-992A-0FE6B161DB6F}" dt="2017-10-10T00:38:49.254" v="20" actId="27636"/>
          <ac:spMkLst>
            <pc:docMk/>
            <pc:sldMk cId="4228014917" sldId="263"/>
            <ac:spMk id="6" creationId="{CFC67F04-30E5-4E08-AE6A-7F927C85B8F0}"/>
          </ac:spMkLst>
        </pc:spChg>
      </pc:sldChg>
      <pc:sldChg chg="modSp add">
        <pc:chgData name="Eric Zhou" userId="7d5f7afe9033d4ad" providerId="LiveId" clId="{9255DF3D-B315-4768-992A-0FE6B161DB6F}" dt="2017-10-11T11:39:03.346" v="1549" actId="20577"/>
        <pc:sldMkLst>
          <pc:docMk/>
          <pc:sldMk cId="529462940" sldId="264"/>
        </pc:sldMkLst>
        <pc:spChg chg="mod">
          <ac:chgData name="Eric Zhou" userId="7d5f7afe9033d4ad" providerId="LiveId" clId="{9255DF3D-B315-4768-992A-0FE6B161DB6F}" dt="2017-10-10T00:39:16.700" v="23" actId="2696"/>
          <ac:spMkLst>
            <pc:docMk/>
            <pc:sldMk cId="529462940" sldId="264"/>
            <ac:spMk id="2" creationId="{C61F038F-3386-4B75-855D-0A560276DA64}"/>
          </ac:spMkLst>
        </pc:spChg>
        <pc:spChg chg="mod">
          <ac:chgData name="Eric Zhou" userId="7d5f7afe9033d4ad" providerId="LiveId" clId="{9255DF3D-B315-4768-992A-0FE6B161DB6F}" dt="2017-10-11T11:39:03.346" v="1549" actId="20577"/>
          <ac:spMkLst>
            <pc:docMk/>
            <pc:sldMk cId="529462940" sldId="264"/>
            <ac:spMk id="3" creationId="{376D8C8D-565E-4080-82F4-4AD33CF6F567}"/>
          </ac:spMkLst>
        </pc:spChg>
      </pc:sldChg>
      <pc:sldChg chg="modSp add del">
        <pc:chgData name="Eric Zhou" userId="7d5f7afe9033d4ad" providerId="LiveId" clId="{9255DF3D-B315-4768-992A-0FE6B161DB6F}" dt="2017-10-10T00:39:04.607" v="21" actId="2696"/>
        <pc:sldMkLst>
          <pc:docMk/>
          <pc:sldMk cId="961715526" sldId="264"/>
        </pc:sldMkLst>
        <pc:spChg chg="mod">
          <ac:chgData name="Eric Zhou" userId="7d5f7afe9033d4ad" providerId="LiveId" clId="{9255DF3D-B315-4768-992A-0FE6B161DB6F}" dt="2017-10-10T00:35:21.350" v="16" actId="2696"/>
          <ac:spMkLst>
            <pc:docMk/>
            <pc:sldMk cId="961715526" sldId="264"/>
            <ac:spMk id="2" creationId="{3E407F8A-B1CD-4513-858F-032C0C28A3B7}"/>
          </ac:spMkLst>
        </pc:spChg>
        <pc:spChg chg="mod">
          <ac:chgData name="Eric Zhou" userId="7d5f7afe9033d4ad" providerId="LiveId" clId="{9255DF3D-B315-4768-992A-0FE6B161DB6F}" dt="2017-10-10T00:35:16.459" v="9" actId="2696"/>
          <ac:spMkLst>
            <pc:docMk/>
            <pc:sldMk cId="961715526" sldId="264"/>
            <ac:spMk id="3" creationId="{CDA17E57-4AB8-4A7D-867F-B82A14EDDA44}"/>
          </ac:spMkLst>
        </pc:spChg>
      </pc:sldChg>
      <pc:sldChg chg="modSp add">
        <pc:chgData name="Eric Zhou" userId="7d5f7afe9033d4ad" providerId="LiveId" clId="{9255DF3D-B315-4768-992A-0FE6B161DB6F}" dt="2017-10-11T11:46:28.895" v="1995" actId="20577"/>
        <pc:sldMkLst>
          <pc:docMk/>
          <pc:sldMk cId="2943085388" sldId="265"/>
        </pc:sldMkLst>
        <pc:spChg chg="mod">
          <ac:chgData name="Eric Zhou" userId="7d5f7afe9033d4ad" providerId="LiveId" clId="{9255DF3D-B315-4768-992A-0FE6B161DB6F}" dt="2017-10-11T11:45:18" v="1853" actId="20577"/>
          <ac:spMkLst>
            <pc:docMk/>
            <pc:sldMk cId="2943085388" sldId="265"/>
            <ac:spMk id="2" creationId="{0A7EF916-B9BE-4F3C-BFE0-7D8051E6C8AC}"/>
          </ac:spMkLst>
        </pc:spChg>
        <pc:spChg chg="mod">
          <ac:chgData name="Eric Zhou" userId="7d5f7afe9033d4ad" providerId="LiveId" clId="{9255DF3D-B315-4768-992A-0FE6B161DB6F}" dt="2017-10-11T11:46:28.895" v="1995" actId="20577"/>
          <ac:spMkLst>
            <pc:docMk/>
            <pc:sldMk cId="2943085388" sldId="265"/>
            <ac:spMk id="3" creationId="{DF875895-7A68-424B-B33E-2296AF94026C}"/>
          </ac:spMkLst>
        </pc:spChg>
      </pc:sldChg>
      <pc:sldChg chg="addSp delSp modSp add del">
        <pc:chgData name="Eric Zhou" userId="7d5f7afe9033d4ad" providerId="LiveId" clId="{9255DF3D-B315-4768-992A-0FE6B161DB6F}" dt="2017-10-10T00:42:37.616" v="51" actId="2696"/>
        <pc:sldMkLst>
          <pc:docMk/>
          <pc:sldMk cId="272561129" sldId="266"/>
        </pc:sldMkLst>
        <pc:spChg chg="del">
          <ac:chgData name="Eric Zhou" userId="7d5f7afe9033d4ad" providerId="LiveId" clId="{9255DF3D-B315-4768-992A-0FE6B161DB6F}" dt="2017-10-10T00:42:08.064" v="48" actId="2696"/>
          <ac:spMkLst>
            <pc:docMk/>
            <pc:sldMk cId="272561129" sldId="266"/>
            <ac:spMk id="3" creationId="{2485C133-CC77-4E4B-ACD5-826D653E8016}"/>
          </ac:spMkLst>
        </pc:spChg>
        <pc:spChg chg="add del mod">
          <ac:chgData name="Eric Zhou" userId="7d5f7afe9033d4ad" providerId="LiveId" clId="{9255DF3D-B315-4768-992A-0FE6B161DB6F}" dt="2017-10-10T00:42:08.064" v="48" actId="2696"/>
          <ac:spMkLst>
            <pc:docMk/>
            <pc:sldMk cId="272561129" sldId="266"/>
            <ac:spMk id="4" creationId="{10414772-7F97-48DA-B8D7-76EDFE1DF673}"/>
          </ac:spMkLst>
        </pc:spChg>
        <pc:spChg chg="add mod">
          <ac:chgData name="Eric Zhou" userId="7d5f7afe9033d4ad" providerId="LiveId" clId="{9255DF3D-B315-4768-992A-0FE6B161DB6F}" dt="2017-10-10T00:42:08.064" v="48" actId="2696"/>
          <ac:spMkLst>
            <pc:docMk/>
            <pc:sldMk cId="272561129" sldId="266"/>
            <ac:spMk id="5" creationId="{0E144065-FB55-469B-A4E7-6E87BE05229A}"/>
          </ac:spMkLst>
        </pc:spChg>
      </pc:sldChg>
      <pc:sldChg chg="modSp add del">
        <pc:chgData name="Eric Zhou" userId="7d5f7afe9033d4ad" providerId="LiveId" clId="{9255DF3D-B315-4768-992A-0FE6B161DB6F}" dt="2017-10-10T00:43:00.790" v="55" actId="2696"/>
        <pc:sldMkLst>
          <pc:docMk/>
          <pc:sldMk cId="5092749" sldId="267"/>
        </pc:sldMkLst>
        <pc:spChg chg="mod">
          <ac:chgData name="Eric Zhou" userId="7d5f7afe9033d4ad" providerId="LiveId" clId="{9255DF3D-B315-4768-992A-0FE6B161DB6F}" dt="2017-10-10T00:41:27.091" v="47" actId="2696"/>
          <ac:spMkLst>
            <pc:docMk/>
            <pc:sldMk cId="5092749" sldId="267"/>
            <ac:spMk id="3" creationId="{2485C133-CC77-4E4B-ACD5-826D653E8016}"/>
          </ac:spMkLst>
        </pc:spChg>
      </pc:sldChg>
      <pc:sldChg chg="add del">
        <pc:chgData name="Eric Zhou" userId="7d5f7afe9033d4ad" providerId="LiveId" clId="{9255DF3D-B315-4768-992A-0FE6B161DB6F}" dt="2017-10-10T00:45:15.378" v="86" actId="2696"/>
        <pc:sldMkLst>
          <pc:docMk/>
          <pc:sldMk cId="4174021474" sldId="268"/>
        </pc:sldMkLst>
      </pc:sldChg>
      <pc:sldChg chg="modSp add del">
        <pc:chgData name="Eric Zhou" userId="7d5f7afe9033d4ad" providerId="LiveId" clId="{9255DF3D-B315-4768-992A-0FE6B161DB6F}" dt="2017-10-10T00:45:38.063" v="90" actId="2696"/>
        <pc:sldMkLst>
          <pc:docMk/>
          <pc:sldMk cId="2404703641" sldId="269"/>
        </pc:sldMkLst>
        <pc:spChg chg="mod">
          <ac:chgData name="Eric Zhou" userId="7d5f7afe9033d4ad" providerId="LiveId" clId="{9255DF3D-B315-4768-992A-0FE6B161DB6F}" dt="2017-10-10T00:41:27.091" v="47" actId="2696"/>
          <ac:spMkLst>
            <pc:docMk/>
            <pc:sldMk cId="2404703641" sldId="269"/>
            <ac:spMk id="2" creationId="{D7284EC9-9BDC-4F66-9FC4-7B89A7D32C09}"/>
          </ac:spMkLst>
        </pc:spChg>
      </pc:sldChg>
      <pc:sldChg chg="add del">
        <pc:chgData name="Eric Zhou" userId="7d5f7afe9033d4ad" providerId="LiveId" clId="{9255DF3D-B315-4768-992A-0FE6B161DB6F}" dt="2017-10-10T00:45:53.095" v="96" actId="2696"/>
        <pc:sldMkLst>
          <pc:docMk/>
          <pc:sldMk cId="2549829111" sldId="270"/>
        </pc:sldMkLst>
      </pc:sldChg>
      <pc:sldChg chg="modSp add del">
        <pc:chgData name="Eric Zhou" userId="7d5f7afe9033d4ad" providerId="LiveId" clId="{9255DF3D-B315-4768-992A-0FE6B161DB6F}" dt="2017-10-10T00:46:20.444" v="101" actId="2696"/>
        <pc:sldMkLst>
          <pc:docMk/>
          <pc:sldMk cId="1531774295" sldId="271"/>
        </pc:sldMkLst>
        <pc:spChg chg="mod">
          <ac:chgData name="Eric Zhou" userId="7d5f7afe9033d4ad" providerId="LiveId" clId="{9255DF3D-B315-4768-992A-0FE6B161DB6F}" dt="2017-10-10T00:41:27.091" v="47" actId="2696"/>
          <ac:spMkLst>
            <pc:docMk/>
            <pc:sldMk cId="1531774295" sldId="271"/>
            <ac:spMk id="3" creationId="{EC4C1644-A560-492B-BA68-50E365DDCEEA}"/>
          </ac:spMkLst>
        </pc:spChg>
      </pc:sldChg>
      <pc:sldChg chg="add del">
        <pc:chgData name="Eric Zhou" userId="7d5f7afe9033d4ad" providerId="LiveId" clId="{9255DF3D-B315-4768-992A-0FE6B161DB6F}" dt="2017-10-10T00:46:52.979" v="106" actId="2696"/>
        <pc:sldMkLst>
          <pc:docMk/>
          <pc:sldMk cId="2793141504" sldId="272"/>
        </pc:sldMkLst>
      </pc:sldChg>
      <pc:sldChg chg="add del">
        <pc:chgData name="Eric Zhou" userId="7d5f7afe9033d4ad" providerId="LiveId" clId="{9255DF3D-B315-4768-992A-0FE6B161DB6F}" dt="2017-10-10T00:47:17.942" v="110" actId="2696"/>
        <pc:sldMkLst>
          <pc:docMk/>
          <pc:sldMk cId="3401214760" sldId="273"/>
        </pc:sldMkLst>
      </pc:sldChg>
      <pc:sldChg chg="modSp add">
        <pc:chgData name="Eric Zhou" userId="7d5f7afe9033d4ad" providerId="LiveId" clId="{9255DF3D-B315-4768-992A-0FE6B161DB6F}" dt="2017-10-10T00:42:33.320" v="50" actId="2696"/>
        <pc:sldMkLst>
          <pc:docMk/>
          <pc:sldMk cId="1382590415" sldId="274"/>
        </pc:sldMkLst>
        <pc:spChg chg="mod">
          <ac:chgData name="Eric Zhou" userId="7d5f7afe9033d4ad" providerId="LiveId" clId="{9255DF3D-B315-4768-992A-0FE6B161DB6F}" dt="2017-10-10T00:42:33.320" v="50" actId="2696"/>
          <ac:spMkLst>
            <pc:docMk/>
            <pc:sldMk cId="1382590415" sldId="274"/>
            <ac:spMk id="2" creationId="{19E0BF24-0837-4F8B-9AF7-82974997C7F1}"/>
          </ac:spMkLst>
        </pc:spChg>
      </pc:sldChg>
      <pc:sldChg chg="modSp add">
        <pc:chgData name="Eric Zhou" userId="7d5f7afe9033d4ad" providerId="LiveId" clId="{9255DF3D-B315-4768-992A-0FE6B161DB6F}" dt="2017-10-10T00:42:55.648" v="54" actId="27636"/>
        <pc:sldMkLst>
          <pc:docMk/>
          <pc:sldMk cId="2152164809" sldId="275"/>
        </pc:sldMkLst>
        <pc:spChg chg="mod">
          <ac:chgData name="Eric Zhou" userId="7d5f7afe9033d4ad" providerId="LiveId" clId="{9255DF3D-B315-4768-992A-0FE6B161DB6F}" dt="2017-10-10T00:42:55.648" v="54" actId="27636"/>
          <ac:spMkLst>
            <pc:docMk/>
            <pc:sldMk cId="2152164809" sldId="275"/>
            <ac:spMk id="3" creationId="{3D8E1F35-7B2F-46F3-AD97-E6176E0E140D}"/>
          </ac:spMkLst>
        </pc:spChg>
      </pc:sldChg>
      <pc:sldChg chg="addSp delSp modSp add">
        <pc:chgData name="Eric Zhou" userId="7d5f7afe9033d4ad" providerId="LiveId" clId="{9255DF3D-B315-4768-992A-0FE6B161DB6F}" dt="2017-10-10T00:45:07.768" v="85" actId="2696"/>
        <pc:sldMkLst>
          <pc:docMk/>
          <pc:sldMk cId="3399329238" sldId="276"/>
        </pc:sldMkLst>
        <pc:spChg chg="mod">
          <ac:chgData name="Eric Zhou" userId="7d5f7afe9033d4ad" providerId="LiveId" clId="{9255DF3D-B315-4768-992A-0FE6B161DB6F}" dt="2017-10-10T00:43:17.004" v="57" actId="2696"/>
          <ac:spMkLst>
            <pc:docMk/>
            <pc:sldMk cId="3399329238" sldId="276"/>
            <ac:spMk id="2" creationId="{381C6BA7-CEE6-4679-945A-E5A1C2344945}"/>
          </ac:spMkLst>
        </pc:spChg>
        <pc:spChg chg="del">
          <ac:chgData name="Eric Zhou" userId="7d5f7afe9033d4ad" providerId="LiveId" clId="{9255DF3D-B315-4768-992A-0FE6B161DB6F}" dt="2017-10-10T00:43:44.756" v="58" actId="2696"/>
          <ac:spMkLst>
            <pc:docMk/>
            <pc:sldMk cId="3399329238" sldId="276"/>
            <ac:spMk id="3" creationId="{498A3C3A-6EE6-4F34-A93A-6F040FDB2194}"/>
          </ac:spMkLst>
        </pc:spChg>
        <pc:graphicFrameChg chg="add mod">
          <ac:chgData name="Eric Zhou" userId="7d5f7afe9033d4ad" providerId="LiveId" clId="{9255DF3D-B315-4768-992A-0FE6B161DB6F}" dt="2017-10-10T00:45:07.768" v="85" actId="2696"/>
          <ac:graphicFrameMkLst>
            <pc:docMk/>
            <pc:sldMk cId="3399329238" sldId="276"/>
            <ac:graphicFrameMk id="4" creationId="{59F5707F-E993-4024-A1BD-FBBDE00FED8D}"/>
          </ac:graphicFrameMkLst>
        </pc:graphicFrameChg>
      </pc:sldChg>
      <pc:sldChg chg="modSp add">
        <pc:chgData name="Eric Zhou" userId="7d5f7afe9033d4ad" providerId="LiveId" clId="{9255DF3D-B315-4768-992A-0FE6B161DB6F}" dt="2017-10-14T00:39:36.633" v="4707" actId="20577"/>
        <pc:sldMkLst>
          <pc:docMk/>
          <pc:sldMk cId="83263669" sldId="277"/>
        </pc:sldMkLst>
        <pc:spChg chg="mod">
          <ac:chgData name="Eric Zhou" userId="7d5f7afe9033d4ad" providerId="LiveId" clId="{9255DF3D-B315-4768-992A-0FE6B161DB6F}" dt="2017-10-14T00:39:06.745" v="4706" actId="20577"/>
          <ac:spMkLst>
            <pc:docMk/>
            <pc:sldMk cId="83263669" sldId="277"/>
            <ac:spMk id="2" creationId="{33650EDF-4A1A-4938-8E87-3112A0370E8C}"/>
          </ac:spMkLst>
        </pc:spChg>
        <pc:spChg chg="mod">
          <ac:chgData name="Eric Zhou" userId="7d5f7afe9033d4ad" providerId="LiveId" clId="{9255DF3D-B315-4768-992A-0FE6B161DB6F}" dt="2017-10-14T00:39:36.633" v="4707" actId="20577"/>
          <ac:spMkLst>
            <pc:docMk/>
            <pc:sldMk cId="83263669" sldId="277"/>
            <ac:spMk id="3" creationId="{CDE0F9CA-3843-4BDE-9023-A8CD5D8C282E}"/>
          </ac:spMkLst>
        </pc:spChg>
      </pc:sldChg>
      <pc:sldChg chg="addSp delSp modSp add">
        <pc:chgData name="Eric Zhou" userId="7d5f7afe9033d4ad" providerId="LiveId" clId="{9255DF3D-B315-4768-992A-0FE6B161DB6F}" dt="2017-10-14T01:05:10.566" v="5416" actId="20577"/>
        <pc:sldMkLst>
          <pc:docMk/>
          <pc:sldMk cId="3048705058" sldId="278"/>
        </pc:sldMkLst>
        <pc:spChg chg="mod">
          <ac:chgData name="Eric Zhou" userId="7d5f7afe9033d4ad" providerId="LiveId" clId="{9255DF3D-B315-4768-992A-0FE6B161DB6F}" dt="2017-10-14T00:59:02.701" v="5039" actId="20577"/>
          <ac:spMkLst>
            <pc:docMk/>
            <pc:sldMk cId="3048705058" sldId="278"/>
            <ac:spMk id="2" creationId="{5DBA2323-899B-41C7-B25A-BE189544BA0C}"/>
          </ac:spMkLst>
        </pc:spChg>
        <pc:spChg chg="del">
          <ac:chgData name="Eric Zhou" userId="7d5f7afe9033d4ad" providerId="LiveId" clId="{9255DF3D-B315-4768-992A-0FE6B161DB6F}" dt="2017-10-14T00:44:18.313" v="4713" actId="20577"/>
          <ac:spMkLst>
            <pc:docMk/>
            <pc:sldMk cId="3048705058" sldId="278"/>
            <ac:spMk id="3" creationId="{87577DA6-7825-46CF-9B24-850E0A6EB806}"/>
          </ac:spMkLst>
        </pc:spChg>
        <pc:spChg chg="add del mod">
          <ac:chgData name="Eric Zhou" userId="7d5f7afe9033d4ad" providerId="LiveId" clId="{9255DF3D-B315-4768-992A-0FE6B161DB6F}" dt="2017-10-14T00:46:35.418" v="4874" actId="20577"/>
          <ac:spMkLst>
            <pc:docMk/>
            <pc:sldMk cId="3048705058" sldId="278"/>
            <ac:spMk id="6" creationId="{D5A1D025-9172-490A-AA55-09511BED0404}"/>
          </ac:spMkLst>
        </pc:spChg>
        <pc:spChg chg="add mod">
          <ac:chgData name="Eric Zhou" userId="7d5f7afe9033d4ad" providerId="LiveId" clId="{9255DF3D-B315-4768-992A-0FE6B161DB6F}" dt="2017-10-14T00:47:03.676" v="4882" actId="5793"/>
          <ac:spMkLst>
            <pc:docMk/>
            <pc:sldMk cId="3048705058" sldId="278"/>
            <ac:spMk id="7" creationId="{090F73B4-E91D-4677-8BE6-B36B05EA93C0}"/>
          </ac:spMkLst>
        </pc:spChg>
        <pc:spChg chg="add mod">
          <ac:chgData name="Eric Zhou" userId="7d5f7afe9033d4ad" providerId="LiveId" clId="{9255DF3D-B315-4768-992A-0FE6B161DB6F}" dt="2017-10-14T01:05:10.566" v="5416" actId="20577"/>
          <ac:spMkLst>
            <pc:docMk/>
            <pc:sldMk cId="3048705058" sldId="278"/>
            <ac:spMk id="8" creationId="{9C3302C1-DE1D-4660-ADCA-FCB3AF0A1921}"/>
          </ac:spMkLst>
        </pc:spChg>
        <pc:picChg chg="add del mod">
          <ac:chgData name="Eric Zhou" userId="7d5f7afe9033d4ad" providerId="LiveId" clId="{9255DF3D-B315-4768-992A-0FE6B161DB6F}" dt="2017-10-14T00:43:41.975" v="4709" actId="478"/>
          <ac:picMkLst>
            <pc:docMk/>
            <pc:sldMk cId="3048705058" sldId="278"/>
            <ac:picMk id="4" creationId="{DD03EBB6-3B67-4741-A919-FE086B998865}"/>
          </ac:picMkLst>
        </pc:picChg>
        <pc:picChg chg="add mod">
          <ac:chgData name="Eric Zhou" userId="7d5f7afe9033d4ad" providerId="LiveId" clId="{9255DF3D-B315-4768-992A-0FE6B161DB6F}" dt="2017-10-14T00:47:07.256" v="4883" actId="1076"/>
          <ac:picMkLst>
            <pc:docMk/>
            <pc:sldMk cId="3048705058" sldId="278"/>
            <ac:picMk id="5" creationId="{B310AD3B-5FC3-4FD1-8C45-446AE7E584FA}"/>
          </ac:picMkLst>
        </pc:picChg>
      </pc:sldChg>
      <pc:sldChg chg="modSp add">
        <pc:chgData name="Eric Zhou" userId="7d5f7afe9033d4ad" providerId="LiveId" clId="{9255DF3D-B315-4768-992A-0FE6B161DB6F}" dt="2017-10-14T01:31:05.798" v="5474"/>
        <pc:sldMkLst>
          <pc:docMk/>
          <pc:sldMk cId="2458996407" sldId="279"/>
        </pc:sldMkLst>
        <pc:spChg chg="mod">
          <ac:chgData name="Eric Zhou" userId="7d5f7afe9033d4ad" providerId="LiveId" clId="{9255DF3D-B315-4768-992A-0FE6B161DB6F}" dt="2017-10-10T00:46:05.829" v="98" actId="27636"/>
          <ac:spMkLst>
            <pc:docMk/>
            <pc:sldMk cId="2458996407" sldId="279"/>
            <ac:spMk id="2" creationId="{EC889AD3-36C2-4BB3-8B7E-FD5F14708764}"/>
          </ac:spMkLst>
        </pc:spChg>
        <pc:spChg chg="mod">
          <ac:chgData name="Eric Zhou" userId="7d5f7afe9033d4ad" providerId="LiveId" clId="{9255DF3D-B315-4768-992A-0FE6B161DB6F}" dt="2017-10-14T01:31:05.798" v="5474"/>
          <ac:spMkLst>
            <pc:docMk/>
            <pc:sldMk cId="2458996407" sldId="279"/>
            <ac:spMk id="3" creationId="{FAF341BE-EE4C-4145-BF79-346E340ADBBC}"/>
          </ac:spMkLst>
        </pc:spChg>
      </pc:sldChg>
      <pc:sldChg chg="addSp modSp add">
        <pc:chgData name="Eric Zhou" userId="7d5f7afe9033d4ad" providerId="LiveId" clId="{9255DF3D-B315-4768-992A-0FE6B161DB6F}" dt="2017-10-10T00:46:51.232" v="105" actId="1076"/>
        <pc:sldMkLst>
          <pc:docMk/>
          <pc:sldMk cId="1227385000" sldId="280"/>
        </pc:sldMkLst>
        <pc:spChg chg="mod">
          <ac:chgData name="Eric Zhou" userId="7d5f7afe9033d4ad" providerId="LiveId" clId="{9255DF3D-B315-4768-992A-0FE6B161DB6F}" dt="2017-10-10T00:46:33.633" v="103" actId="1076"/>
          <ac:spMkLst>
            <pc:docMk/>
            <pc:sldMk cId="1227385000" sldId="280"/>
            <ac:spMk id="2" creationId="{851735E8-6A3D-4647-832C-9828C2FD2223}"/>
          </ac:spMkLst>
        </pc:spChg>
        <pc:picChg chg="add mod">
          <ac:chgData name="Eric Zhou" userId="7d5f7afe9033d4ad" providerId="LiveId" clId="{9255DF3D-B315-4768-992A-0FE6B161DB6F}" dt="2017-10-10T00:46:51.232" v="105" actId="1076"/>
          <ac:picMkLst>
            <pc:docMk/>
            <pc:sldMk cId="1227385000" sldId="280"/>
            <ac:picMk id="4" creationId="{86D38872-083B-43B4-BF44-81FB0732631D}"/>
          </ac:picMkLst>
        </pc:picChg>
      </pc:sldChg>
      <pc:sldChg chg="modSp add">
        <pc:chgData name="Eric Zhou" userId="7d5f7afe9033d4ad" providerId="LiveId" clId="{9255DF3D-B315-4768-992A-0FE6B161DB6F}" dt="2017-10-11T12:05:02.205" v="2205" actId="20577"/>
        <pc:sldMkLst>
          <pc:docMk/>
          <pc:sldMk cId="2055464811" sldId="281"/>
        </pc:sldMkLst>
        <pc:spChg chg="mod">
          <ac:chgData name="Eric Zhou" userId="7d5f7afe9033d4ad" providerId="LiveId" clId="{9255DF3D-B315-4768-992A-0FE6B161DB6F}" dt="2017-10-10T12:16:40.703" v="399" actId="20577"/>
          <ac:spMkLst>
            <pc:docMk/>
            <pc:sldMk cId="2055464811" sldId="281"/>
            <ac:spMk id="2" creationId="{89F27073-62CC-42A6-B3C4-D59B8E30DB77}"/>
          </ac:spMkLst>
        </pc:spChg>
        <pc:spChg chg="mod">
          <ac:chgData name="Eric Zhou" userId="7d5f7afe9033d4ad" providerId="LiveId" clId="{9255DF3D-B315-4768-992A-0FE6B161DB6F}" dt="2017-10-11T12:05:02.205" v="2205" actId="20577"/>
          <ac:spMkLst>
            <pc:docMk/>
            <pc:sldMk cId="2055464811" sldId="281"/>
            <ac:spMk id="3" creationId="{BFBD6461-74A2-4589-A366-6FDDD8716F4C}"/>
          </ac:spMkLst>
        </pc:spChg>
      </pc:sldChg>
      <pc:sldChg chg="modSp add">
        <pc:chgData name="Eric Zhou" userId="7d5f7afe9033d4ad" providerId="LiveId" clId="{9255DF3D-B315-4768-992A-0FE6B161DB6F}" dt="2017-10-10T13:00:13.122" v="1244" actId="20577"/>
        <pc:sldMkLst>
          <pc:docMk/>
          <pc:sldMk cId="41851849" sldId="282"/>
        </pc:sldMkLst>
        <pc:spChg chg="mod">
          <ac:chgData name="Eric Zhou" userId="7d5f7afe9033d4ad" providerId="LiveId" clId="{9255DF3D-B315-4768-992A-0FE6B161DB6F}" dt="2017-10-10T12:31:48.185" v="614" actId="20577"/>
          <ac:spMkLst>
            <pc:docMk/>
            <pc:sldMk cId="41851849" sldId="282"/>
            <ac:spMk id="2" creationId="{5C0D7253-2C06-46CE-9C78-7F2C49FE027F}"/>
          </ac:spMkLst>
        </pc:spChg>
        <pc:spChg chg="mod">
          <ac:chgData name="Eric Zhou" userId="7d5f7afe9033d4ad" providerId="LiveId" clId="{9255DF3D-B315-4768-992A-0FE6B161DB6F}" dt="2017-10-10T13:00:13.122" v="1244" actId="20577"/>
          <ac:spMkLst>
            <pc:docMk/>
            <pc:sldMk cId="41851849" sldId="282"/>
            <ac:spMk id="3" creationId="{34ADFDC0-4A2F-42D4-9EF5-17FF17E0F8B7}"/>
          </ac:spMkLst>
        </pc:spChg>
      </pc:sldChg>
      <pc:sldChg chg="addSp modSp add">
        <pc:chgData name="Eric Zhou" userId="7d5f7afe9033d4ad" providerId="LiveId" clId="{9255DF3D-B315-4768-992A-0FE6B161DB6F}" dt="2017-10-10T13:00:29.654" v="1251" actId="27636"/>
        <pc:sldMkLst>
          <pc:docMk/>
          <pc:sldMk cId="1567568032" sldId="283"/>
        </pc:sldMkLst>
        <pc:spChg chg="mod">
          <ac:chgData name="Eric Zhou" userId="7d5f7afe9033d4ad" providerId="LiveId" clId="{9255DF3D-B315-4768-992A-0FE6B161DB6F}" dt="2017-10-10T12:56:05.592" v="1176" actId="1076"/>
          <ac:spMkLst>
            <pc:docMk/>
            <pc:sldMk cId="1567568032" sldId="283"/>
            <ac:spMk id="2" creationId="{890BA698-8579-4D2A-A3B7-6A96708780C4}"/>
          </ac:spMkLst>
        </pc:spChg>
        <pc:spChg chg="mod">
          <ac:chgData name="Eric Zhou" userId="7d5f7afe9033d4ad" providerId="LiveId" clId="{9255DF3D-B315-4768-992A-0FE6B161DB6F}" dt="2017-10-10T13:00:29.654" v="1251" actId="27636"/>
          <ac:spMkLst>
            <pc:docMk/>
            <pc:sldMk cId="1567568032" sldId="283"/>
            <ac:spMk id="3" creationId="{2E1EDD6B-01BD-47FF-9D18-6102C5EA5DEE}"/>
          </ac:spMkLst>
        </pc:spChg>
        <pc:picChg chg="add mod">
          <ac:chgData name="Eric Zhou" userId="7d5f7afe9033d4ad" providerId="LiveId" clId="{9255DF3D-B315-4768-992A-0FE6B161DB6F}" dt="2017-10-10T12:56:08.983" v="1177" actId="1076"/>
          <ac:picMkLst>
            <pc:docMk/>
            <pc:sldMk cId="1567568032" sldId="283"/>
            <ac:picMk id="1026" creationId="{03EC305E-DAF0-422D-AB9F-8AAA97A4AC6F}"/>
          </ac:picMkLst>
        </pc:picChg>
      </pc:sldChg>
      <pc:sldChg chg="addSp delSp modSp add">
        <pc:chgData name="Eric Zhou" userId="7d5f7afe9033d4ad" providerId="LiveId" clId="{9255DF3D-B315-4768-992A-0FE6B161DB6F}" dt="2017-10-10T13:14:43.526" v="1402" actId="20577"/>
        <pc:sldMkLst>
          <pc:docMk/>
          <pc:sldMk cId="1952784081" sldId="284"/>
        </pc:sldMkLst>
        <pc:spChg chg="mod">
          <ac:chgData name="Eric Zhou" userId="7d5f7afe9033d4ad" providerId="LiveId" clId="{9255DF3D-B315-4768-992A-0FE6B161DB6F}" dt="2017-10-10T13:12:43.076" v="1370" actId="20577"/>
          <ac:spMkLst>
            <pc:docMk/>
            <pc:sldMk cId="1952784081" sldId="284"/>
            <ac:spMk id="2" creationId="{9881D91D-002C-42A9-8135-D933536FDD93}"/>
          </ac:spMkLst>
        </pc:spChg>
        <pc:spChg chg="del">
          <ac:chgData name="Eric Zhou" userId="7d5f7afe9033d4ad" providerId="LiveId" clId="{9255DF3D-B315-4768-992A-0FE6B161DB6F}" dt="2017-10-10T13:10:24.204" v="1299" actId="20577"/>
          <ac:spMkLst>
            <pc:docMk/>
            <pc:sldMk cId="1952784081" sldId="284"/>
            <ac:spMk id="3" creationId="{9E81712E-4CCF-4411-A6D7-3AF7E3AEA154}"/>
          </ac:spMkLst>
        </pc:spChg>
        <pc:graphicFrameChg chg="add mod">
          <ac:chgData name="Eric Zhou" userId="7d5f7afe9033d4ad" providerId="LiveId" clId="{9255DF3D-B315-4768-992A-0FE6B161DB6F}" dt="2017-10-10T13:14:43.526" v="1402" actId="20577"/>
          <ac:graphicFrameMkLst>
            <pc:docMk/>
            <pc:sldMk cId="1952784081" sldId="284"/>
            <ac:graphicFrameMk id="4" creationId="{8CB3A2E9-30C7-4C19-A0D4-0BAA8BFF5078}"/>
          </ac:graphicFrameMkLst>
        </pc:graphicFrameChg>
      </pc:sldChg>
      <pc:sldChg chg="modSp add">
        <pc:chgData name="Eric Zhou" userId="7d5f7afe9033d4ad" providerId="LiveId" clId="{9255DF3D-B315-4768-992A-0FE6B161DB6F}" dt="2017-10-10T13:15:41.650" v="1430" actId="20577"/>
        <pc:sldMkLst>
          <pc:docMk/>
          <pc:sldMk cId="3148358202" sldId="285"/>
        </pc:sldMkLst>
        <pc:graphicFrameChg chg="mod">
          <ac:chgData name="Eric Zhou" userId="7d5f7afe9033d4ad" providerId="LiveId" clId="{9255DF3D-B315-4768-992A-0FE6B161DB6F}" dt="2017-10-10T13:15:41.650" v="1430" actId="20577"/>
          <ac:graphicFrameMkLst>
            <pc:docMk/>
            <pc:sldMk cId="3148358202" sldId="285"/>
            <ac:graphicFrameMk id="4" creationId="{8CB3A2E9-30C7-4C19-A0D4-0BAA8BFF5078}"/>
          </ac:graphicFrameMkLst>
        </pc:graphicFrameChg>
      </pc:sldChg>
      <pc:sldChg chg="modSp add">
        <pc:chgData name="Eric Zhou" userId="7d5f7afe9033d4ad" providerId="LiveId" clId="{9255DF3D-B315-4768-992A-0FE6B161DB6F}" dt="2017-10-10T13:18:02.720" v="1547" actId="20577"/>
        <pc:sldMkLst>
          <pc:docMk/>
          <pc:sldMk cId="1191185243" sldId="286"/>
        </pc:sldMkLst>
        <pc:spChg chg="mod">
          <ac:chgData name="Eric Zhou" userId="7d5f7afe9033d4ad" providerId="LiveId" clId="{9255DF3D-B315-4768-992A-0FE6B161DB6F}" dt="2017-10-10T13:17:56.916" v="1529" actId="20577"/>
          <ac:spMkLst>
            <pc:docMk/>
            <pc:sldMk cId="1191185243" sldId="286"/>
            <ac:spMk id="2" creationId="{1B431BE2-792F-47A0-BEF9-F2DD46182ADC}"/>
          </ac:spMkLst>
        </pc:spChg>
        <pc:spChg chg="mod">
          <ac:chgData name="Eric Zhou" userId="7d5f7afe9033d4ad" providerId="LiveId" clId="{9255DF3D-B315-4768-992A-0FE6B161DB6F}" dt="2017-10-10T13:18:02.720" v="1547" actId="20577"/>
          <ac:spMkLst>
            <pc:docMk/>
            <pc:sldMk cId="1191185243" sldId="286"/>
            <ac:spMk id="3" creationId="{5B0915B5-D9B7-4914-A5D6-F3FEC282FD56}"/>
          </ac:spMkLst>
        </pc:spChg>
      </pc:sldChg>
      <pc:sldChg chg="modSp add">
        <pc:chgData name="Eric Zhou" userId="7d5f7afe9033d4ad" providerId="LiveId" clId="{9255DF3D-B315-4768-992A-0FE6B161DB6F}" dt="2017-10-11T11:47:23.858" v="2042" actId="20577"/>
        <pc:sldMkLst>
          <pc:docMk/>
          <pc:sldMk cId="3485291013" sldId="287"/>
        </pc:sldMkLst>
        <pc:spChg chg="mod">
          <ac:chgData name="Eric Zhou" userId="7d5f7afe9033d4ad" providerId="LiveId" clId="{9255DF3D-B315-4768-992A-0FE6B161DB6F}" dt="2017-10-11T11:47:23.858" v="2042" actId="20577"/>
          <ac:spMkLst>
            <pc:docMk/>
            <pc:sldMk cId="3485291013" sldId="287"/>
            <ac:spMk id="2" creationId="{F1C97703-A392-416B-B222-0CC19811CAE8}"/>
          </ac:spMkLst>
        </pc:spChg>
        <pc:spChg chg="mod">
          <ac:chgData name="Eric Zhou" userId="7d5f7afe9033d4ad" providerId="LiveId" clId="{9255DF3D-B315-4768-992A-0FE6B161DB6F}" dt="2017-10-11T11:41:24.515" v="1657" actId="20577"/>
          <ac:spMkLst>
            <pc:docMk/>
            <pc:sldMk cId="3485291013" sldId="287"/>
            <ac:spMk id="3" creationId="{588B49B3-1C38-4A65-8E3B-E52B614119FB}"/>
          </ac:spMkLst>
        </pc:spChg>
      </pc:sldChg>
      <pc:sldChg chg="modSp add">
        <pc:chgData name="Eric Zhou" userId="7d5f7afe9033d4ad" providerId="LiveId" clId="{9255DF3D-B315-4768-992A-0FE6B161DB6F}" dt="2017-10-11T11:45:05.025" v="1844" actId="20577"/>
        <pc:sldMkLst>
          <pc:docMk/>
          <pc:sldMk cId="3174956457" sldId="288"/>
        </pc:sldMkLst>
        <pc:spChg chg="mod">
          <ac:chgData name="Eric Zhou" userId="7d5f7afe9033d4ad" providerId="LiveId" clId="{9255DF3D-B315-4768-992A-0FE6B161DB6F}" dt="2017-10-11T11:41:47.701" v="1669" actId="20577"/>
          <ac:spMkLst>
            <pc:docMk/>
            <pc:sldMk cId="3174956457" sldId="288"/>
            <ac:spMk id="2" creationId="{288D5CA3-3E6B-4A85-8220-5DFB0F5693F2}"/>
          </ac:spMkLst>
        </pc:spChg>
        <pc:spChg chg="mod">
          <ac:chgData name="Eric Zhou" userId="7d5f7afe9033d4ad" providerId="LiveId" clId="{9255DF3D-B315-4768-992A-0FE6B161DB6F}" dt="2017-10-11T11:45:05.025" v="1844" actId="20577"/>
          <ac:spMkLst>
            <pc:docMk/>
            <pc:sldMk cId="3174956457" sldId="288"/>
            <ac:spMk id="3" creationId="{E6D80096-FE95-4DBF-974F-5C7E995FE15D}"/>
          </ac:spMkLst>
        </pc:spChg>
      </pc:sldChg>
      <pc:sldChg chg="modSp add">
        <pc:chgData name="Eric Zhou" userId="7d5f7afe9033d4ad" providerId="LiveId" clId="{9255DF3D-B315-4768-992A-0FE6B161DB6F}" dt="2017-10-11T11:43:39.859" v="1699" actId="20577"/>
        <pc:sldMkLst>
          <pc:docMk/>
          <pc:sldMk cId="3152846677" sldId="289"/>
        </pc:sldMkLst>
        <pc:spChg chg="mod">
          <ac:chgData name="Eric Zhou" userId="7d5f7afe9033d4ad" providerId="LiveId" clId="{9255DF3D-B315-4768-992A-0FE6B161DB6F}" dt="2017-10-11T11:42:22.404" v="1685" actId="20577"/>
          <ac:spMkLst>
            <pc:docMk/>
            <pc:sldMk cId="3152846677" sldId="289"/>
            <ac:spMk id="2" creationId="{08D712D3-4104-4DB8-9BBB-71856AB36745}"/>
          </ac:spMkLst>
        </pc:spChg>
        <pc:spChg chg="mod">
          <ac:chgData name="Eric Zhou" userId="7d5f7afe9033d4ad" providerId="LiveId" clId="{9255DF3D-B315-4768-992A-0FE6B161DB6F}" dt="2017-10-11T11:43:39.859" v="1699" actId="20577"/>
          <ac:spMkLst>
            <pc:docMk/>
            <pc:sldMk cId="3152846677" sldId="289"/>
            <ac:spMk id="3" creationId="{DC0753EB-A902-4D8B-B6A6-86E7E977649A}"/>
          </ac:spMkLst>
        </pc:spChg>
      </pc:sldChg>
      <pc:sldChg chg="modSp add">
        <pc:chgData name="Eric Zhou" userId="7d5f7afe9033d4ad" providerId="LiveId" clId="{9255DF3D-B315-4768-992A-0FE6B161DB6F}" dt="2017-10-11T12:08:37.745" v="2287" actId="20577"/>
        <pc:sldMkLst>
          <pc:docMk/>
          <pc:sldMk cId="3218449365" sldId="290"/>
        </pc:sldMkLst>
        <pc:spChg chg="mod">
          <ac:chgData name="Eric Zhou" userId="7d5f7afe9033d4ad" providerId="LiveId" clId="{9255DF3D-B315-4768-992A-0FE6B161DB6F}" dt="2017-10-11T11:48:47.230" v="2102" actId="20577"/>
          <ac:spMkLst>
            <pc:docMk/>
            <pc:sldMk cId="3218449365" sldId="290"/>
            <ac:spMk id="2" creationId="{F47251E5-29C6-4055-9D24-F9AF1B3A32CF}"/>
          </ac:spMkLst>
        </pc:spChg>
        <pc:spChg chg="mod">
          <ac:chgData name="Eric Zhou" userId="7d5f7afe9033d4ad" providerId="LiveId" clId="{9255DF3D-B315-4768-992A-0FE6B161DB6F}" dt="2017-10-11T12:08:37.745" v="2287" actId="20577"/>
          <ac:spMkLst>
            <pc:docMk/>
            <pc:sldMk cId="3218449365" sldId="290"/>
            <ac:spMk id="3" creationId="{68EBA808-58BC-48BA-A5B0-8A8B654E0E3F}"/>
          </ac:spMkLst>
        </pc:spChg>
      </pc:sldChg>
      <pc:sldChg chg="addSp modSp add">
        <pc:chgData name="Eric Zhou" userId="7d5f7afe9033d4ad" providerId="LiveId" clId="{9255DF3D-B315-4768-992A-0FE6B161DB6F}" dt="2017-10-13T10:54:47.016" v="4538" actId="14100"/>
        <pc:sldMkLst>
          <pc:docMk/>
          <pc:sldMk cId="2483590399" sldId="291"/>
        </pc:sldMkLst>
        <pc:spChg chg="mod">
          <ac:chgData name="Eric Zhou" userId="7d5f7afe9033d4ad" providerId="LiveId" clId="{9255DF3D-B315-4768-992A-0FE6B161DB6F}" dt="2017-10-11T12:20:47.070" v="2291" actId="1076"/>
          <ac:spMkLst>
            <pc:docMk/>
            <pc:sldMk cId="2483590399" sldId="291"/>
            <ac:spMk id="2" creationId="{13F516FD-5AB7-443A-A299-F5F86096BB51}"/>
          </ac:spMkLst>
        </pc:spChg>
        <pc:spChg chg="mod">
          <ac:chgData name="Eric Zhou" userId="7d5f7afe9033d4ad" providerId="LiveId" clId="{9255DF3D-B315-4768-992A-0FE6B161DB6F}" dt="2017-10-11T12:20:56.172" v="2292" actId="1076"/>
          <ac:spMkLst>
            <pc:docMk/>
            <pc:sldMk cId="2483590399" sldId="291"/>
            <ac:spMk id="3" creationId="{E8B662C3-50A2-451D-9F19-E523874696BA}"/>
          </ac:spMkLst>
        </pc:spChg>
        <pc:picChg chg="add mod modCrop">
          <ac:chgData name="Eric Zhou" userId="7d5f7afe9033d4ad" providerId="LiveId" clId="{9255DF3D-B315-4768-992A-0FE6B161DB6F}" dt="2017-10-13T10:54:47.016" v="4538" actId="14100"/>
          <ac:picMkLst>
            <pc:docMk/>
            <pc:sldMk cId="2483590399" sldId="291"/>
            <ac:picMk id="1026" creationId="{6D8DF153-A0B6-4C69-B569-B4250F7E0384}"/>
          </ac:picMkLst>
        </pc:picChg>
      </pc:sldChg>
      <pc:sldChg chg="modSp add">
        <pc:chgData name="Eric Zhou" userId="7d5f7afe9033d4ad" providerId="LiveId" clId="{9255DF3D-B315-4768-992A-0FE6B161DB6F}" dt="2017-10-11T12:21:25.195" v="2308" actId="20577"/>
        <pc:sldMkLst>
          <pc:docMk/>
          <pc:sldMk cId="1157638570" sldId="292"/>
        </pc:sldMkLst>
        <pc:spChg chg="mod">
          <ac:chgData name="Eric Zhou" userId="7d5f7afe9033d4ad" providerId="LiveId" clId="{9255DF3D-B315-4768-992A-0FE6B161DB6F}" dt="2017-10-11T12:21:19.790" v="2296" actId="20577"/>
          <ac:spMkLst>
            <pc:docMk/>
            <pc:sldMk cId="1157638570" sldId="292"/>
            <ac:spMk id="2" creationId="{FC9C2A75-949A-45C6-9762-EA3EC8855E87}"/>
          </ac:spMkLst>
        </pc:spChg>
        <pc:spChg chg="mod">
          <ac:chgData name="Eric Zhou" userId="7d5f7afe9033d4ad" providerId="LiveId" clId="{9255DF3D-B315-4768-992A-0FE6B161DB6F}" dt="2017-10-11T12:21:25.195" v="2308" actId="20577"/>
          <ac:spMkLst>
            <pc:docMk/>
            <pc:sldMk cId="1157638570" sldId="292"/>
            <ac:spMk id="3" creationId="{7924D283-C6A0-49F1-A6AC-4CA2F2737F52}"/>
          </ac:spMkLst>
        </pc:spChg>
      </pc:sldChg>
      <pc:sldChg chg="modSp add">
        <pc:chgData name="Eric Zhou" userId="7d5f7afe9033d4ad" providerId="LiveId" clId="{9255DF3D-B315-4768-992A-0FE6B161DB6F}" dt="2017-10-11T12:26:51.633" v="2646" actId="20577"/>
        <pc:sldMkLst>
          <pc:docMk/>
          <pc:sldMk cId="565181948" sldId="293"/>
        </pc:sldMkLst>
        <pc:spChg chg="mod">
          <ac:chgData name="Eric Zhou" userId="7d5f7afe9033d4ad" providerId="LiveId" clId="{9255DF3D-B315-4768-992A-0FE6B161DB6F}" dt="2017-10-11T12:22:52.675" v="2370" actId="20577"/>
          <ac:spMkLst>
            <pc:docMk/>
            <pc:sldMk cId="565181948" sldId="293"/>
            <ac:spMk id="2" creationId="{65189766-75CA-42FD-AD63-B08E39EEF0F1}"/>
          </ac:spMkLst>
        </pc:spChg>
        <pc:spChg chg="mod">
          <ac:chgData name="Eric Zhou" userId="7d5f7afe9033d4ad" providerId="LiveId" clId="{9255DF3D-B315-4768-992A-0FE6B161DB6F}" dt="2017-10-11T12:26:51.633" v="2646" actId="20577"/>
          <ac:spMkLst>
            <pc:docMk/>
            <pc:sldMk cId="565181948" sldId="293"/>
            <ac:spMk id="3" creationId="{AF0A17F4-6C08-4B66-A103-901562D18A70}"/>
          </ac:spMkLst>
        </pc:spChg>
      </pc:sldChg>
      <pc:sldChg chg="modSp add ord">
        <pc:chgData name="Eric Zhou" userId="7d5f7afe9033d4ad" providerId="LiveId" clId="{9255DF3D-B315-4768-992A-0FE6B161DB6F}" dt="2017-10-13T13:02:14.190" v="4585" actId="20577"/>
        <pc:sldMkLst>
          <pc:docMk/>
          <pc:sldMk cId="3923577913" sldId="294"/>
        </pc:sldMkLst>
        <pc:spChg chg="mod">
          <ac:chgData name="Eric Zhou" userId="7d5f7afe9033d4ad" providerId="LiveId" clId="{9255DF3D-B315-4768-992A-0FE6B161DB6F}" dt="2017-10-11T12:27:20.937" v="2648" actId="20577"/>
          <ac:spMkLst>
            <pc:docMk/>
            <pc:sldMk cId="3923577913" sldId="294"/>
            <ac:spMk id="2" creationId="{67F8C19A-2CD3-44E2-B0FB-FC5E053F3423}"/>
          </ac:spMkLst>
        </pc:spChg>
        <pc:spChg chg="mod">
          <ac:chgData name="Eric Zhou" userId="7d5f7afe9033d4ad" providerId="LiveId" clId="{9255DF3D-B315-4768-992A-0FE6B161DB6F}" dt="2017-10-13T10:53:58.129" v="4532" actId="20577"/>
          <ac:spMkLst>
            <pc:docMk/>
            <pc:sldMk cId="3923577913" sldId="294"/>
            <ac:spMk id="3" creationId="{6D35C916-C6C2-45CC-A1EC-64A7665D9B1E}"/>
          </ac:spMkLst>
        </pc:spChg>
      </pc:sldChg>
      <pc:sldChg chg="modSp add">
        <pc:chgData name="Eric Zhou" userId="7d5f7afe9033d4ad" providerId="LiveId" clId="{9255DF3D-B315-4768-992A-0FE6B161DB6F}" dt="2017-10-11T13:03:01.720" v="3304" actId="20577"/>
        <pc:sldMkLst>
          <pc:docMk/>
          <pc:sldMk cId="2340554514" sldId="295"/>
        </pc:sldMkLst>
        <pc:spChg chg="mod">
          <ac:chgData name="Eric Zhou" userId="7d5f7afe9033d4ad" providerId="LiveId" clId="{9255DF3D-B315-4768-992A-0FE6B161DB6F}" dt="2017-10-11T13:01:00.870" v="3276" actId="20577"/>
          <ac:spMkLst>
            <pc:docMk/>
            <pc:sldMk cId="2340554514" sldId="295"/>
            <ac:spMk id="2" creationId="{1B29943E-87B2-485A-8661-3B877F816D7A}"/>
          </ac:spMkLst>
        </pc:spChg>
        <pc:spChg chg="mod">
          <ac:chgData name="Eric Zhou" userId="7d5f7afe9033d4ad" providerId="LiveId" clId="{9255DF3D-B315-4768-992A-0FE6B161DB6F}" dt="2017-10-11T13:03:01.720" v="3304" actId="20577"/>
          <ac:spMkLst>
            <pc:docMk/>
            <pc:sldMk cId="2340554514" sldId="295"/>
            <ac:spMk id="3" creationId="{85C18827-CE9D-48A9-A8A9-53E20120A943}"/>
          </ac:spMkLst>
        </pc:spChg>
      </pc:sldChg>
      <pc:sldChg chg="modSp add">
        <pc:chgData name="Eric Zhou" userId="7d5f7afe9033d4ad" providerId="LiveId" clId="{9255DF3D-B315-4768-992A-0FE6B161DB6F}" dt="2017-10-11T13:00:39.928" v="3273" actId="20577"/>
        <pc:sldMkLst>
          <pc:docMk/>
          <pc:sldMk cId="3302965781" sldId="296"/>
        </pc:sldMkLst>
        <pc:spChg chg="mod">
          <ac:chgData name="Eric Zhou" userId="7d5f7afe9033d4ad" providerId="LiveId" clId="{9255DF3D-B315-4768-992A-0FE6B161DB6F}" dt="2017-10-11T12:47:00.148" v="2868" actId="20577"/>
          <ac:spMkLst>
            <pc:docMk/>
            <pc:sldMk cId="3302965781" sldId="296"/>
            <ac:spMk id="2" creationId="{DF8764E8-82E7-4D11-8772-284023EAA314}"/>
          </ac:spMkLst>
        </pc:spChg>
        <pc:spChg chg="mod">
          <ac:chgData name="Eric Zhou" userId="7d5f7afe9033d4ad" providerId="LiveId" clId="{9255DF3D-B315-4768-992A-0FE6B161DB6F}" dt="2017-10-11T13:00:39.928" v="3273" actId="20577"/>
          <ac:spMkLst>
            <pc:docMk/>
            <pc:sldMk cId="3302965781" sldId="296"/>
            <ac:spMk id="3" creationId="{0A3E982E-EE38-4FF6-AB49-1439E8D9DD68}"/>
          </ac:spMkLst>
        </pc:spChg>
      </pc:sldChg>
      <pc:sldChg chg="addSp delSp modSp add">
        <pc:chgData name="Eric Zhou" userId="7d5f7afe9033d4ad" providerId="LiveId" clId="{9255DF3D-B315-4768-992A-0FE6B161DB6F}" dt="2017-10-11T12:58:30.858" v="3172" actId="478"/>
        <pc:sldMkLst>
          <pc:docMk/>
          <pc:sldMk cId="716452238" sldId="297"/>
        </pc:sldMkLst>
        <pc:spChg chg="mod">
          <ac:chgData name="Eric Zhou" userId="7d5f7afe9033d4ad" providerId="LiveId" clId="{9255DF3D-B315-4768-992A-0FE6B161DB6F}" dt="2017-10-11T12:50:57.667" v="3012" actId="478"/>
          <ac:spMkLst>
            <pc:docMk/>
            <pc:sldMk cId="716452238" sldId="297"/>
            <ac:spMk id="3" creationId="{BFBD6461-74A2-4589-A366-6FDDD8716F4C}"/>
          </ac:spMkLst>
        </pc:spChg>
        <pc:spChg chg="add del">
          <ac:chgData name="Eric Zhou" userId="7d5f7afe9033d4ad" providerId="LiveId" clId="{9255DF3D-B315-4768-992A-0FE6B161DB6F}" dt="2017-10-11T12:58:30.858" v="3172" actId="478"/>
          <ac:spMkLst>
            <pc:docMk/>
            <pc:sldMk cId="716452238" sldId="297"/>
            <ac:spMk id="4" creationId="{DDA80378-33B0-4702-A5F4-B96ABE11FEE6}"/>
          </ac:spMkLst>
        </pc:spChg>
        <pc:spChg chg="add del">
          <ac:chgData name="Eric Zhou" userId="7d5f7afe9033d4ad" providerId="LiveId" clId="{9255DF3D-B315-4768-992A-0FE6B161DB6F}" dt="2017-10-11T12:58:26.241" v="3171" actId="478"/>
          <ac:spMkLst>
            <pc:docMk/>
            <pc:sldMk cId="716452238" sldId="297"/>
            <ac:spMk id="5" creationId="{C525830E-6155-49DE-AB15-E88ADA02933B}"/>
          </ac:spMkLst>
        </pc:spChg>
      </pc:sldChg>
      <pc:sldChg chg="add del">
        <pc:chgData name="Eric Zhou" userId="7d5f7afe9033d4ad" providerId="LiveId" clId="{9255DF3D-B315-4768-992A-0FE6B161DB6F}" dt="2017-10-11T12:48:01.650" v="2870" actId="20577"/>
        <pc:sldMkLst>
          <pc:docMk/>
          <pc:sldMk cId="2365492840" sldId="297"/>
        </pc:sldMkLst>
      </pc:sldChg>
      <pc:sldChg chg="modSp add">
        <pc:chgData name="Eric Zhou" userId="7d5f7afe9033d4ad" providerId="LiveId" clId="{9255DF3D-B315-4768-992A-0FE6B161DB6F}" dt="2017-10-11T12:59:30.629" v="3227" actId="20577"/>
        <pc:sldMkLst>
          <pc:docMk/>
          <pc:sldMk cId="187553744" sldId="298"/>
        </pc:sldMkLst>
        <pc:spChg chg="mod">
          <ac:chgData name="Eric Zhou" userId="7d5f7afe9033d4ad" providerId="LiveId" clId="{9255DF3D-B315-4768-992A-0FE6B161DB6F}" dt="2017-10-11T12:59:30.629" v="3227" actId="20577"/>
          <ac:spMkLst>
            <pc:docMk/>
            <pc:sldMk cId="187553744" sldId="298"/>
            <ac:spMk id="3" creationId="{2E1EDD6B-01BD-47FF-9D18-6102C5EA5DEE}"/>
          </ac:spMkLst>
        </pc:spChg>
      </pc:sldChg>
      <pc:sldChg chg="modSp add">
        <pc:chgData name="Eric Zhou" userId="7d5f7afe9033d4ad" providerId="LiveId" clId="{9255DF3D-B315-4768-992A-0FE6B161DB6F}" dt="2017-10-11T12:59:49.973" v="3228" actId="20577"/>
        <pc:sldMkLst>
          <pc:docMk/>
          <pc:sldMk cId="1829212856" sldId="299"/>
        </pc:sldMkLst>
        <pc:spChg chg="mod">
          <ac:chgData name="Eric Zhou" userId="7d5f7afe9033d4ad" providerId="LiveId" clId="{9255DF3D-B315-4768-992A-0FE6B161DB6F}" dt="2017-10-11T12:58:04.490" v="3170" actId="20577"/>
          <ac:spMkLst>
            <pc:docMk/>
            <pc:sldMk cId="1829212856" sldId="299"/>
            <ac:spMk id="2" creationId="{9881D91D-002C-42A9-8135-D933536FDD93}"/>
          </ac:spMkLst>
        </pc:spChg>
        <pc:graphicFrameChg chg="mod">
          <ac:chgData name="Eric Zhou" userId="7d5f7afe9033d4ad" providerId="LiveId" clId="{9255DF3D-B315-4768-992A-0FE6B161DB6F}" dt="2017-10-11T12:59:49.973" v="3228" actId="20577"/>
          <ac:graphicFrameMkLst>
            <pc:docMk/>
            <pc:sldMk cId="1829212856" sldId="299"/>
            <ac:graphicFrameMk id="4" creationId="{8CB3A2E9-30C7-4C19-A0D4-0BAA8BFF5078}"/>
          </ac:graphicFrameMkLst>
        </pc:graphicFrameChg>
      </pc:sldChg>
      <pc:sldChg chg="modSp add">
        <pc:chgData name="Eric Zhou" userId="7d5f7afe9033d4ad" providerId="LiveId" clId="{9255DF3D-B315-4768-992A-0FE6B161DB6F}" dt="2017-10-11T12:57:59.998" v="3160" actId="20577"/>
        <pc:sldMkLst>
          <pc:docMk/>
          <pc:sldMk cId="4145423204" sldId="300"/>
        </pc:sldMkLst>
        <pc:spChg chg="mod">
          <ac:chgData name="Eric Zhou" userId="7d5f7afe9033d4ad" providerId="LiveId" clId="{9255DF3D-B315-4768-992A-0FE6B161DB6F}" dt="2017-10-11T12:57:59.998" v="3160" actId="20577"/>
          <ac:spMkLst>
            <pc:docMk/>
            <pc:sldMk cId="4145423204" sldId="300"/>
            <ac:spMk id="2" creationId="{9881D91D-002C-42A9-8135-D933536FDD93}"/>
          </ac:spMkLst>
        </pc:spChg>
        <pc:graphicFrameChg chg="mod">
          <ac:chgData name="Eric Zhou" userId="7d5f7afe9033d4ad" providerId="LiveId" clId="{9255DF3D-B315-4768-992A-0FE6B161DB6F}" dt="2017-10-11T12:57:25.345" v="3136" actId="20577"/>
          <ac:graphicFrameMkLst>
            <pc:docMk/>
            <pc:sldMk cId="4145423204" sldId="300"/>
            <ac:graphicFrameMk id="4" creationId="{8CB3A2E9-30C7-4C19-A0D4-0BAA8BFF5078}"/>
          </ac:graphicFrameMkLst>
        </pc:graphicFrameChg>
      </pc:sldChg>
      <pc:sldChg chg="modSp add">
        <pc:chgData name="Eric Zhou" userId="7d5f7afe9033d4ad" providerId="LiveId" clId="{9255DF3D-B315-4768-992A-0FE6B161DB6F}" dt="2017-10-12T12:18:23.216" v="3680" actId="20577"/>
        <pc:sldMkLst>
          <pc:docMk/>
          <pc:sldMk cId="3971733902" sldId="301"/>
        </pc:sldMkLst>
        <pc:spChg chg="mod">
          <ac:chgData name="Eric Zhou" userId="7d5f7afe9033d4ad" providerId="LiveId" clId="{9255DF3D-B315-4768-992A-0FE6B161DB6F}" dt="2017-10-12T12:13:48.778" v="3336" actId="20577"/>
          <ac:spMkLst>
            <pc:docMk/>
            <pc:sldMk cId="3971733902" sldId="301"/>
            <ac:spMk id="2" creationId="{BA4DC2E4-AE67-4644-B722-723581E89A6F}"/>
          </ac:spMkLst>
        </pc:spChg>
        <pc:spChg chg="mod">
          <ac:chgData name="Eric Zhou" userId="7d5f7afe9033d4ad" providerId="LiveId" clId="{9255DF3D-B315-4768-992A-0FE6B161DB6F}" dt="2017-10-12T12:18:23.216" v="3680" actId="20577"/>
          <ac:spMkLst>
            <pc:docMk/>
            <pc:sldMk cId="3971733902" sldId="301"/>
            <ac:spMk id="3" creationId="{EF916F42-177B-4AA9-BC38-C0DBEC1B5F76}"/>
          </ac:spMkLst>
        </pc:spChg>
      </pc:sldChg>
      <pc:sldChg chg="addSp modSp add">
        <pc:chgData name="Eric Zhou" userId="7d5f7afe9033d4ad" providerId="LiveId" clId="{9255DF3D-B315-4768-992A-0FE6B161DB6F}" dt="2017-10-14T02:09:03.416" v="5480" actId="20577"/>
        <pc:sldMkLst>
          <pc:docMk/>
          <pc:sldMk cId="1259084818" sldId="302"/>
        </pc:sldMkLst>
        <pc:spChg chg="mod">
          <ac:chgData name="Eric Zhou" userId="7d5f7afe9033d4ad" providerId="LiveId" clId="{9255DF3D-B315-4768-992A-0FE6B161DB6F}" dt="2017-10-14T02:09:03.416" v="5480" actId="20577"/>
          <ac:spMkLst>
            <pc:docMk/>
            <pc:sldMk cId="1259084818" sldId="302"/>
            <ac:spMk id="2" creationId="{D349A4BD-A585-4772-BD5D-66610C5FF345}"/>
          </ac:spMkLst>
        </pc:spChg>
        <pc:spChg chg="add">
          <ac:chgData name="Eric Zhou" userId="7d5f7afe9033d4ad" providerId="LiveId" clId="{9255DF3D-B315-4768-992A-0FE6B161DB6F}" dt="2017-10-12T12:19:39.036" v="3706" actId="1076"/>
          <ac:spMkLst>
            <pc:docMk/>
            <pc:sldMk cId="1259084818" sldId="302"/>
            <ac:spMk id="4" creationId="{9DBE958D-453B-441E-B4E3-BFD2CBBF3A94}"/>
          </ac:spMkLst>
        </pc:spChg>
        <pc:picChg chg="add mod modCrop">
          <ac:chgData name="Eric Zhou" userId="7d5f7afe9033d4ad" providerId="LiveId" clId="{9255DF3D-B315-4768-992A-0FE6B161DB6F}" dt="2017-10-12T12:23:01.999" v="3723" actId="1076"/>
          <ac:picMkLst>
            <pc:docMk/>
            <pc:sldMk cId="1259084818" sldId="302"/>
            <ac:picMk id="5" creationId="{BF2D4EC9-BC02-45E0-9927-B376DD0E67EB}"/>
          </ac:picMkLst>
        </pc:picChg>
        <pc:picChg chg="add mod modCrop">
          <ac:chgData name="Eric Zhou" userId="7d5f7afe9033d4ad" providerId="LiveId" clId="{9255DF3D-B315-4768-992A-0FE6B161DB6F}" dt="2017-10-12T12:22:59.728" v="3722" actId="14100"/>
          <ac:picMkLst>
            <pc:docMk/>
            <pc:sldMk cId="1259084818" sldId="302"/>
            <ac:picMk id="6" creationId="{C9E94AFF-5ECD-4DE9-9004-704136F60C56}"/>
          </ac:picMkLst>
        </pc:picChg>
      </pc:sldChg>
      <pc:sldChg chg="addSp modSp add">
        <pc:chgData name="Eric Zhou" userId="7d5f7afe9033d4ad" providerId="LiveId" clId="{9255DF3D-B315-4768-992A-0FE6B161DB6F}" dt="2017-10-14T02:09:07.851" v="5481"/>
        <pc:sldMkLst>
          <pc:docMk/>
          <pc:sldMk cId="1841477089" sldId="303"/>
        </pc:sldMkLst>
        <pc:spChg chg="mod">
          <ac:chgData name="Eric Zhou" userId="7d5f7afe9033d4ad" providerId="LiveId" clId="{9255DF3D-B315-4768-992A-0FE6B161DB6F}" dt="2017-10-14T02:09:07.851" v="5481"/>
          <ac:spMkLst>
            <pc:docMk/>
            <pc:sldMk cId="1841477089" sldId="303"/>
            <ac:spMk id="2" creationId="{39014FB4-9FF8-482C-8BAD-42BF2BB77958}"/>
          </ac:spMkLst>
        </pc:spChg>
        <pc:picChg chg="add mod">
          <ac:chgData name="Eric Zhou" userId="7d5f7afe9033d4ad" providerId="LiveId" clId="{9255DF3D-B315-4768-992A-0FE6B161DB6F}" dt="2017-10-12T12:24:42.207" v="3726" actId="1076"/>
          <ac:picMkLst>
            <pc:docMk/>
            <pc:sldMk cId="1841477089" sldId="303"/>
            <ac:picMk id="2050" creationId="{39B22382-1FAD-489E-BBDC-D79ABEEC5F44}"/>
          </ac:picMkLst>
        </pc:picChg>
      </pc:sldChg>
      <pc:sldChg chg="addSp modSp add">
        <pc:chgData name="Eric Zhou" userId="7d5f7afe9033d4ad" providerId="LiveId" clId="{9255DF3D-B315-4768-992A-0FE6B161DB6F}" dt="2017-10-14T02:09:10.560" v="5482"/>
        <pc:sldMkLst>
          <pc:docMk/>
          <pc:sldMk cId="490833312" sldId="304"/>
        </pc:sldMkLst>
        <pc:spChg chg="mod">
          <ac:chgData name="Eric Zhou" userId="7d5f7afe9033d4ad" providerId="LiveId" clId="{9255DF3D-B315-4768-992A-0FE6B161DB6F}" dt="2017-10-14T02:09:10.560" v="5482"/>
          <ac:spMkLst>
            <pc:docMk/>
            <pc:sldMk cId="490833312" sldId="304"/>
            <ac:spMk id="2" creationId="{AC9C7861-FA6E-46C6-AD6F-A98CFCCBF04C}"/>
          </ac:spMkLst>
        </pc:spChg>
        <pc:picChg chg="add mod">
          <ac:chgData name="Eric Zhou" userId="7d5f7afe9033d4ad" providerId="LiveId" clId="{9255DF3D-B315-4768-992A-0FE6B161DB6F}" dt="2017-10-12T12:26:29.743" v="3760" actId="1076"/>
          <ac:picMkLst>
            <pc:docMk/>
            <pc:sldMk cId="490833312" sldId="304"/>
            <ac:picMk id="3074" creationId="{71CC868C-192E-4CA8-B397-0A7E44A651F9}"/>
          </ac:picMkLst>
        </pc:picChg>
      </pc:sldChg>
      <pc:sldChg chg="modSp add">
        <pc:chgData name="Eric Zhou" userId="7d5f7afe9033d4ad" providerId="LiveId" clId="{9255DF3D-B315-4768-992A-0FE6B161DB6F}" dt="2017-10-14T02:09:19.242" v="5485"/>
        <pc:sldMkLst>
          <pc:docMk/>
          <pc:sldMk cId="3991139608" sldId="305"/>
        </pc:sldMkLst>
        <pc:spChg chg="mod">
          <ac:chgData name="Eric Zhou" userId="7d5f7afe9033d4ad" providerId="LiveId" clId="{9255DF3D-B315-4768-992A-0FE6B161DB6F}" dt="2017-10-14T02:09:19.242" v="5485"/>
          <ac:spMkLst>
            <pc:docMk/>
            <pc:sldMk cId="3991139608" sldId="305"/>
            <ac:spMk id="2" creationId="{AEA6C0D6-54AA-4F92-98FC-2715137B120D}"/>
          </ac:spMkLst>
        </pc:spChg>
        <pc:spChg chg="mod">
          <ac:chgData name="Eric Zhou" userId="7d5f7afe9033d4ad" providerId="LiveId" clId="{9255DF3D-B315-4768-992A-0FE6B161DB6F}" dt="2017-10-12T12:43:43.487" v="4033" actId="20577"/>
          <ac:spMkLst>
            <pc:docMk/>
            <pc:sldMk cId="3991139608" sldId="305"/>
            <ac:spMk id="3" creationId="{01CFDB63-E6B9-4109-8A68-BD440126F455}"/>
          </ac:spMkLst>
        </pc:spChg>
      </pc:sldChg>
      <pc:sldChg chg="modSp add">
        <pc:chgData name="Eric Zhou" userId="7d5f7afe9033d4ad" providerId="LiveId" clId="{9255DF3D-B315-4768-992A-0FE6B161DB6F}" dt="2017-10-14T02:09:17.179" v="5484"/>
        <pc:sldMkLst>
          <pc:docMk/>
          <pc:sldMk cId="17059579" sldId="306"/>
        </pc:sldMkLst>
        <pc:spChg chg="mod">
          <ac:chgData name="Eric Zhou" userId="7d5f7afe9033d4ad" providerId="LiveId" clId="{9255DF3D-B315-4768-992A-0FE6B161DB6F}" dt="2017-10-14T02:09:17.179" v="5484"/>
          <ac:spMkLst>
            <pc:docMk/>
            <pc:sldMk cId="17059579" sldId="306"/>
            <ac:spMk id="2" creationId="{66948110-DC38-4BE3-8668-1234F63BF2FF}"/>
          </ac:spMkLst>
        </pc:spChg>
        <pc:spChg chg="mod">
          <ac:chgData name="Eric Zhou" userId="7d5f7afe9033d4ad" providerId="LiveId" clId="{9255DF3D-B315-4768-992A-0FE6B161DB6F}" dt="2017-10-12T15:49:08.118" v="4496" actId="20577"/>
          <ac:spMkLst>
            <pc:docMk/>
            <pc:sldMk cId="17059579" sldId="306"/>
            <ac:spMk id="3" creationId="{0E8249C5-62EA-4BF1-B7FD-A7307332AA53}"/>
          </ac:spMkLst>
        </pc:spChg>
      </pc:sldChg>
      <pc:sldChg chg="modSp add">
        <pc:chgData name="Eric Zhou" userId="7d5f7afe9033d4ad" providerId="LiveId" clId="{9255DF3D-B315-4768-992A-0FE6B161DB6F}" dt="2017-10-14T02:09:14.927" v="5483"/>
        <pc:sldMkLst>
          <pc:docMk/>
          <pc:sldMk cId="3326932711" sldId="307"/>
        </pc:sldMkLst>
        <pc:spChg chg="mod">
          <ac:chgData name="Eric Zhou" userId="7d5f7afe9033d4ad" providerId="LiveId" clId="{9255DF3D-B315-4768-992A-0FE6B161DB6F}" dt="2017-10-14T02:09:14.927" v="5483"/>
          <ac:spMkLst>
            <pc:docMk/>
            <pc:sldMk cId="3326932711" sldId="307"/>
            <ac:spMk id="2" creationId="{4F2740C5-ABF7-4FE0-895F-926CCF2DA0AD}"/>
          </ac:spMkLst>
        </pc:spChg>
        <pc:spChg chg="mod">
          <ac:chgData name="Eric Zhou" userId="7d5f7afe9033d4ad" providerId="LiveId" clId="{9255DF3D-B315-4768-992A-0FE6B161DB6F}" dt="2017-10-12T12:52:42.573" v="4267" actId="20577"/>
          <ac:spMkLst>
            <pc:docMk/>
            <pc:sldMk cId="3326932711" sldId="307"/>
            <ac:spMk id="3" creationId="{6CEC30C5-656F-4C38-AA54-6DDC559205E5}"/>
          </ac:spMkLst>
        </pc:spChg>
      </pc:sldChg>
      <pc:sldChg chg="modSp add">
        <pc:chgData name="Eric Zhou" userId="7d5f7afe9033d4ad" providerId="LiveId" clId="{9255DF3D-B315-4768-992A-0FE6B161DB6F}" dt="2017-10-12T13:46:36.239" v="4323" actId="20577"/>
        <pc:sldMkLst>
          <pc:docMk/>
          <pc:sldMk cId="3046692232" sldId="308"/>
        </pc:sldMkLst>
        <pc:spChg chg="mod">
          <ac:chgData name="Eric Zhou" userId="7d5f7afe9033d4ad" providerId="LiveId" clId="{9255DF3D-B315-4768-992A-0FE6B161DB6F}" dt="2017-10-12T13:46:19.653" v="4284" actId="20577"/>
          <ac:spMkLst>
            <pc:docMk/>
            <pc:sldMk cId="3046692232" sldId="308"/>
            <ac:spMk id="2" creationId="{C4893CCA-1A27-45DD-8EA3-84F6D3EB5A72}"/>
          </ac:spMkLst>
        </pc:spChg>
        <pc:spChg chg="mod">
          <ac:chgData name="Eric Zhou" userId="7d5f7afe9033d4ad" providerId="LiveId" clId="{9255DF3D-B315-4768-992A-0FE6B161DB6F}" dt="2017-10-12T13:46:36.239" v="4323" actId="20577"/>
          <ac:spMkLst>
            <pc:docMk/>
            <pc:sldMk cId="3046692232" sldId="308"/>
            <ac:spMk id="3" creationId="{7F9DD06E-CA45-4B88-B64C-775A49A455DF}"/>
          </ac:spMkLst>
        </pc:spChg>
      </pc:sldChg>
      <pc:sldChg chg="modSp add">
        <pc:chgData name="Eric Zhou" userId="7d5f7afe9033d4ad" providerId="LiveId" clId="{9255DF3D-B315-4768-992A-0FE6B161DB6F}" dt="2017-10-13T10:58:11.576" v="4584" actId="20577"/>
        <pc:sldMkLst>
          <pc:docMk/>
          <pc:sldMk cId="421534293" sldId="309"/>
        </pc:sldMkLst>
        <pc:spChg chg="mod">
          <ac:chgData name="Eric Zhou" userId="7d5f7afe9033d4ad" providerId="LiveId" clId="{9255DF3D-B315-4768-992A-0FE6B161DB6F}" dt="2017-10-13T10:57:51.316" v="4560" actId="20577"/>
          <ac:spMkLst>
            <pc:docMk/>
            <pc:sldMk cId="421534293" sldId="309"/>
            <ac:spMk id="2" creationId="{F81E7B0E-B7F4-4F86-B331-5BE864BE6806}"/>
          </ac:spMkLst>
        </pc:spChg>
        <pc:spChg chg="mod">
          <ac:chgData name="Eric Zhou" userId="7d5f7afe9033d4ad" providerId="LiveId" clId="{9255DF3D-B315-4768-992A-0FE6B161DB6F}" dt="2017-10-13T10:58:11.576" v="4584" actId="20577"/>
          <ac:spMkLst>
            <pc:docMk/>
            <pc:sldMk cId="421534293" sldId="309"/>
            <ac:spMk id="3" creationId="{F0F90064-E2E6-4CD9-9088-D50A20CA45D4}"/>
          </ac:spMkLst>
        </pc:spChg>
      </pc:sldChg>
      <pc:sldChg chg="modSp add">
        <pc:chgData name="Eric Zhou" userId="7d5f7afe9033d4ad" providerId="LiveId" clId="{9255DF3D-B315-4768-992A-0FE6B161DB6F}" dt="2017-10-14T00:38:53.123" v="4696" actId="20577"/>
        <pc:sldMkLst>
          <pc:docMk/>
          <pc:sldMk cId="3433714542" sldId="310"/>
        </pc:sldMkLst>
        <pc:spChg chg="mod">
          <ac:chgData name="Eric Zhou" userId="7d5f7afe9033d4ad" providerId="LiveId" clId="{9255DF3D-B315-4768-992A-0FE6B161DB6F}" dt="2017-10-14T00:36:55.462" v="4634" actId="20577"/>
          <ac:spMkLst>
            <pc:docMk/>
            <pc:sldMk cId="3433714542" sldId="310"/>
            <ac:spMk id="2" creationId="{FA450F57-DC2F-4FF6-86E0-34F5C26DC8B5}"/>
          </ac:spMkLst>
        </pc:spChg>
        <pc:spChg chg="mod">
          <ac:chgData name="Eric Zhou" userId="7d5f7afe9033d4ad" providerId="LiveId" clId="{9255DF3D-B315-4768-992A-0FE6B161DB6F}" dt="2017-10-14T00:38:53.123" v="4696" actId="20577"/>
          <ac:spMkLst>
            <pc:docMk/>
            <pc:sldMk cId="3433714542" sldId="310"/>
            <ac:spMk id="3" creationId="{2F8802C9-CF65-46D2-83E5-EAF877136DBC}"/>
          </ac:spMkLst>
        </pc:spChg>
      </pc:sldChg>
      <pc:sldChg chg="addSp delSp modSp add">
        <pc:chgData name="Eric Zhou" userId="7d5f7afe9033d4ad" providerId="LiveId" clId="{9255DF3D-B315-4768-992A-0FE6B161DB6F}" dt="2017-10-14T01:28:39.388" v="5456"/>
        <pc:sldMkLst>
          <pc:docMk/>
          <pc:sldMk cId="4026527900" sldId="311"/>
        </pc:sldMkLst>
        <pc:spChg chg="del">
          <ac:chgData name="Eric Zhou" userId="7d5f7afe9033d4ad" providerId="LiveId" clId="{9255DF3D-B315-4768-992A-0FE6B161DB6F}" dt="2017-10-14T00:47:19.529" v="4884" actId="20577"/>
          <ac:spMkLst>
            <pc:docMk/>
            <pc:sldMk cId="4026527900" sldId="311"/>
            <ac:spMk id="2" creationId="{5C68443C-7574-4D87-A397-9D45A09E6155}"/>
          </ac:spMkLst>
        </pc:spChg>
        <pc:spChg chg="del">
          <ac:chgData name="Eric Zhou" userId="7d5f7afe9033d4ad" providerId="LiveId" clId="{9255DF3D-B315-4768-992A-0FE6B161DB6F}" dt="2017-10-14T00:47:19.529" v="4884" actId="20577"/>
          <ac:spMkLst>
            <pc:docMk/>
            <pc:sldMk cId="4026527900" sldId="311"/>
            <ac:spMk id="3" creationId="{A9D4F160-F77E-4BCA-A8B4-39A34915EF10}"/>
          </ac:spMkLst>
        </pc:spChg>
        <pc:spChg chg="del">
          <ac:chgData name="Eric Zhou" userId="7d5f7afe9033d4ad" providerId="LiveId" clId="{9255DF3D-B315-4768-992A-0FE6B161DB6F}" dt="2017-10-14T00:47:19.529" v="4884" actId="20577"/>
          <ac:spMkLst>
            <pc:docMk/>
            <pc:sldMk cId="4026527900" sldId="311"/>
            <ac:spMk id="4" creationId="{33D91A03-086A-4398-9E55-8FA76FB6E85E}"/>
          </ac:spMkLst>
        </pc:spChg>
        <pc:spChg chg="add mod">
          <ac:chgData name="Eric Zhou" userId="7d5f7afe9033d4ad" providerId="LiveId" clId="{9255DF3D-B315-4768-992A-0FE6B161DB6F}" dt="2017-10-14T00:59:07.648" v="5040" actId="20577"/>
          <ac:spMkLst>
            <pc:docMk/>
            <pc:sldMk cId="4026527900" sldId="311"/>
            <ac:spMk id="5" creationId="{85715C82-6A7A-451A-9FF1-5365EBD4CE92}"/>
          </ac:spMkLst>
        </pc:spChg>
        <pc:spChg chg="add del mod">
          <ac:chgData name="Eric Zhou" userId="7d5f7afe9033d4ad" providerId="LiveId" clId="{9255DF3D-B315-4768-992A-0FE6B161DB6F}" dt="2017-10-14T00:48:35.300" v="4888" actId="20577"/>
          <ac:spMkLst>
            <pc:docMk/>
            <pc:sldMk cId="4026527900" sldId="311"/>
            <ac:spMk id="6" creationId="{5543CAAE-4D46-4D83-A603-BC600E824BA6}"/>
          </ac:spMkLst>
        </pc:spChg>
        <pc:graphicFrameChg chg="add del mod">
          <ac:chgData name="Eric Zhou" userId="7d5f7afe9033d4ad" providerId="LiveId" clId="{9255DF3D-B315-4768-992A-0FE6B161DB6F}" dt="2017-10-14T00:48:23.396" v="4887" actId="20577"/>
          <ac:graphicFrameMkLst>
            <pc:docMk/>
            <pc:sldMk cId="4026527900" sldId="311"/>
            <ac:graphicFrameMk id="7" creationId="{011BBB39-83FA-4997-AF3B-57A5CC252B34}"/>
          </ac:graphicFrameMkLst>
        </pc:graphicFrameChg>
        <pc:graphicFrameChg chg="add mod modGraphic">
          <ac:chgData name="Eric Zhou" userId="7d5f7afe9033d4ad" providerId="LiveId" clId="{9255DF3D-B315-4768-992A-0FE6B161DB6F}" dt="2017-10-14T01:28:39.388" v="5456"/>
          <ac:graphicFrameMkLst>
            <pc:docMk/>
            <pc:sldMk cId="4026527900" sldId="311"/>
            <ac:graphicFrameMk id="8" creationId="{12C32EAD-27B0-4197-9D87-93218E9942AB}"/>
          </ac:graphicFrameMkLst>
        </pc:graphicFrameChg>
      </pc:sldChg>
      <pc:sldChg chg="modSp add">
        <pc:chgData name="Eric Zhou" userId="7d5f7afe9033d4ad" providerId="LiveId" clId="{9255DF3D-B315-4768-992A-0FE6B161DB6F}" dt="2017-10-14T00:59:09.671" v="5041" actId="20577"/>
        <pc:sldMkLst>
          <pc:docMk/>
          <pc:sldMk cId="3244419190" sldId="312"/>
        </pc:sldMkLst>
        <pc:spChg chg="mod">
          <ac:chgData name="Eric Zhou" userId="7d5f7afe9033d4ad" providerId="LiveId" clId="{9255DF3D-B315-4768-992A-0FE6B161DB6F}" dt="2017-10-14T00:59:09.671" v="5041" actId="20577"/>
          <ac:spMkLst>
            <pc:docMk/>
            <pc:sldMk cId="3244419190" sldId="312"/>
            <ac:spMk id="2" creationId="{DF0549C9-AFDA-4BC7-8B7C-41575DEAD017}"/>
          </ac:spMkLst>
        </pc:spChg>
      </pc:sldChg>
      <pc:sldChg chg="modSp add">
        <pc:chgData name="Eric Zhou" userId="7d5f7afe9033d4ad" providerId="LiveId" clId="{9255DF3D-B315-4768-992A-0FE6B161DB6F}" dt="2017-10-14T01:04:31.422" v="5398" actId="20577"/>
        <pc:sldMkLst>
          <pc:docMk/>
          <pc:sldMk cId="3148728275" sldId="313"/>
        </pc:sldMkLst>
        <pc:spChg chg="mod">
          <ac:chgData name="Eric Zhou" userId="7d5f7afe9033d4ad" providerId="LiveId" clId="{9255DF3D-B315-4768-992A-0FE6B161DB6F}" dt="2017-10-14T01:04:31.422" v="5398" actId="20577"/>
          <ac:spMkLst>
            <pc:docMk/>
            <pc:sldMk cId="3148728275" sldId="313"/>
            <ac:spMk id="3" creationId="{BEAD8F5E-616D-4246-AE10-CD5BF87DAA36}"/>
          </ac:spMkLst>
        </pc:spChg>
      </pc:sldChg>
      <pc:sldChg chg="addSp delSp modSp add">
        <pc:chgData name="Eric Zhou" userId="7d5f7afe9033d4ad" providerId="LiveId" clId="{9255DF3D-B315-4768-992A-0FE6B161DB6F}" dt="2017-10-14T02:58:44.867" v="5522" actId="20577"/>
        <pc:sldMkLst>
          <pc:docMk/>
          <pc:sldMk cId="3536380733" sldId="314"/>
        </pc:sldMkLst>
        <pc:spChg chg="mod">
          <ac:chgData name="Eric Zhou" userId="7d5f7afe9033d4ad" providerId="LiveId" clId="{9255DF3D-B315-4768-992A-0FE6B161DB6F}" dt="2017-10-14T02:58:44.867" v="5522" actId="20577"/>
          <ac:spMkLst>
            <pc:docMk/>
            <pc:sldMk cId="3536380733" sldId="314"/>
            <ac:spMk id="2" creationId="{EC6683A8-FBE3-4F97-91F3-8CC1C0D26B8F}"/>
          </ac:spMkLst>
        </pc:spChg>
        <pc:spChg chg="add del mod">
          <ac:chgData name="Eric Zhou" userId="7d5f7afe9033d4ad" providerId="LiveId" clId="{9255DF3D-B315-4768-992A-0FE6B161DB6F}" dt="2017-10-14T02:58:17.470" v="5491" actId="20577"/>
          <ac:spMkLst>
            <pc:docMk/>
            <pc:sldMk cId="3536380733" sldId="314"/>
            <ac:spMk id="3" creationId="{3C70FF8A-96CA-4445-B057-54E0B64007CA}"/>
          </ac:spMkLst>
        </pc:spChg>
        <pc:picChg chg="add del mod">
          <ac:chgData name="Eric Zhou" userId="7d5f7afe9033d4ad" providerId="LiveId" clId="{9255DF3D-B315-4768-992A-0FE6B161DB6F}" dt="2017-10-14T02:58:16.284" v="5490" actId="20577"/>
          <ac:picMkLst>
            <pc:docMk/>
            <pc:sldMk cId="3536380733" sldId="314"/>
            <ac:picMk id="1026" creationId="{C3A910EF-F32D-4A1C-92EB-7269E04E553C}"/>
          </ac:picMkLst>
        </pc:picChg>
        <pc:picChg chg="add mod">
          <ac:chgData name="Eric Zhou" userId="7d5f7afe9033d4ad" providerId="LiveId" clId="{9255DF3D-B315-4768-992A-0FE6B161DB6F}" dt="2017-10-14T02:58:30.451" v="5495" actId="1076"/>
          <ac:picMkLst>
            <pc:docMk/>
            <pc:sldMk cId="3536380733" sldId="314"/>
            <ac:picMk id="1028" creationId="{4163F57D-F8CC-4A05-B806-0662672A1AFD}"/>
          </ac:picMkLst>
        </pc:picChg>
      </pc:sldChg>
      <pc:sldChg chg="addSp modSp add">
        <pc:chgData name="Eric Zhou" userId="7d5f7afe9033d4ad" providerId="LiveId" clId="{9255DF3D-B315-4768-992A-0FE6B161DB6F}" dt="2017-10-14T03:01:33.899" v="5600"/>
        <pc:sldMkLst>
          <pc:docMk/>
          <pc:sldMk cId="2864934574" sldId="315"/>
        </pc:sldMkLst>
        <pc:spChg chg="mod">
          <ac:chgData name="Eric Zhou" userId="7d5f7afe9033d4ad" providerId="LiveId" clId="{9255DF3D-B315-4768-992A-0FE6B161DB6F}" dt="2017-10-14T03:01:33.899" v="5600"/>
          <ac:spMkLst>
            <pc:docMk/>
            <pc:sldMk cId="2864934574" sldId="315"/>
            <ac:spMk id="2" creationId="{D66EBD07-C4A6-47FE-A567-673784780B6D}"/>
          </ac:spMkLst>
        </pc:spChg>
        <pc:spChg chg="mod">
          <ac:chgData name="Eric Zhou" userId="7d5f7afe9033d4ad" providerId="LiveId" clId="{9255DF3D-B315-4768-992A-0FE6B161DB6F}" dt="2017-10-14T03:00:26.335" v="5544"/>
          <ac:spMkLst>
            <pc:docMk/>
            <pc:sldMk cId="2864934574" sldId="315"/>
            <ac:spMk id="3" creationId="{FDE03CE2-F08B-491B-B26B-C918D9FB0B1C}"/>
          </ac:spMkLst>
        </pc:spChg>
        <pc:picChg chg="add mod modCrop">
          <ac:chgData name="Eric Zhou" userId="7d5f7afe9033d4ad" providerId="LiveId" clId="{9255DF3D-B315-4768-992A-0FE6B161DB6F}" dt="2017-10-14T03:01:10.896" v="5562" actId="1035"/>
          <ac:picMkLst>
            <pc:docMk/>
            <pc:sldMk cId="2864934574" sldId="315"/>
            <ac:picMk id="2050" creationId="{1D2B56D9-3CFC-4960-9267-1C931FA8BF46}"/>
          </ac:picMkLst>
        </pc:picChg>
      </pc:sldChg>
      <pc:sldChg chg="modSp add">
        <pc:chgData name="Eric Zhou" userId="7d5f7afe9033d4ad" providerId="LiveId" clId="{9255DF3D-B315-4768-992A-0FE6B161DB6F}" dt="2017-10-14T03:03:37.079" v="5745" actId="20577"/>
        <pc:sldMkLst>
          <pc:docMk/>
          <pc:sldMk cId="3111065356" sldId="316"/>
        </pc:sldMkLst>
        <pc:spChg chg="mod">
          <ac:chgData name="Eric Zhou" userId="7d5f7afe9033d4ad" providerId="LiveId" clId="{9255DF3D-B315-4768-992A-0FE6B161DB6F}" dt="2017-10-14T03:03:37.079" v="5745" actId="20577"/>
          <ac:spMkLst>
            <pc:docMk/>
            <pc:sldMk cId="3111065356" sldId="316"/>
            <ac:spMk id="2" creationId="{AAC2DBF3-E0CE-4E79-8B3A-28E02B0AF62F}"/>
          </ac:spMkLst>
        </pc:spChg>
        <pc:spChg chg="mod">
          <ac:chgData name="Eric Zhou" userId="7d5f7afe9033d4ad" providerId="LiveId" clId="{9255DF3D-B315-4768-992A-0FE6B161DB6F}" dt="2017-10-14T03:03:24.650" v="5728" actId="20577"/>
          <ac:spMkLst>
            <pc:docMk/>
            <pc:sldMk cId="3111065356" sldId="316"/>
            <ac:spMk id="3" creationId="{F09D20B5-9843-4FDF-AA20-61489E53AF1C}"/>
          </ac:spMkLst>
        </pc:spChg>
      </pc:sldChg>
      <pc:sldChg chg="modSp add">
        <pc:chgData name="Eric Zhou" userId="7d5f7afe9033d4ad" providerId="LiveId" clId="{9255DF3D-B315-4768-992A-0FE6B161DB6F}" dt="2017-10-14T03:05:27.417" v="5861"/>
        <pc:sldMkLst>
          <pc:docMk/>
          <pc:sldMk cId="2861763230" sldId="317"/>
        </pc:sldMkLst>
        <pc:spChg chg="mod">
          <ac:chgData name="Eric Zhou" userId="7d5f7afe9033d4ad" providerId="LiveId" clId="{9255DF3D-B315-4768-992A-0FE6B161DB6F}" dt="2017-10-14T03:03:49.250" v="5750" actId="27636"/>
          <ac:spMkLst>
            <pc:docMk/>
            <pc:sldMk cId="2861763230" sldId="317"/>
            <ac:spMk id="2" creationId="{3277E9C9-8501-4996-9D92-24965DEA0F09}"/>
          </ac:spMkLst>
        </pc:spChg>
        <pc:spChg chg="mod">
          <ac:chgData name="Eric Zhou" userId="7d5f7afe9033d4ad" providerId="LiveId" clId="{9255DF3D-B315-4768-992A-0FE6B161DB6F}" dt="2017-10-14T03:05:27.417" v="5861"/>
          <ac:spMkLst>
            <pc:docMk/>
            <pc:sldMk cId="2861763230" sldId="317"/>
            <ac:spMk id="3" creationId="{BC2408DE-40A2-4CAB-A922-9C882A2F4C76}"/>
          </ac:spMkLst>
        </pc:spChg>
      </pc:sldChg>
      <pc:sldChg chg="modSp add">
        <pc:chgData name="Eric Zhou" userId="7d5f7afe9033d4ad" providerId="LiveId" clId="{9255DF3D-B315-4768-992A-0FE6B161DB6F}" dt="2017-10-14T03:24:45.744" v="6049" actId="20577"/>
        <pc:sldMkLst>
          <pc:docMk/>
          <pc:sldMk cId="1495268467" sldId="318"/>
        </pc:sldMkLst>
        <pc:spChg chg="mod">
          <ac:chgData name="Eric Zhou" userId="7d5f7afe9033d4ad" providerId="LiveId" clId="{9255DF3D-B315-4768-992A-0FE6B161DB6F}" dt="2017-10-14T03:04:43.295" v="5826" actId="27636"/>
          <ac:spMkLst>
            <pc:docMk/>
            <pc:sldMk cId="1495268467" sldId="318"/>
            <ac:spMk id="2" creationId="{DC45E53B-A05C-427B-8A02-37F00043EE67}"/>
          </ac:spMkLst>
        </pc:spChg>
        <pc:spChg chg="mod">
          <ac:chgData name="Eric Zhou" userId="7d5f7afe9033d4ad" providerId="LiveId" clId="{9255DF3D-B315-4768-992A-0FE6B161DB6F}" dt="2017-10-14T03:24:45.744" v="6049" actId="20577"/>
          <ac:spMkLst>
            <pc:docMk/>
            <pc:sldMk cId="1495268467" sldId="318"/>
            <ac:spMk id="3" creationId="{9EF18341-297A-44E2-A4AD-94BB708923C8}"/>
          </ac:spMkLst>
        </pc:spChg>
      </pc:sldChg>
      <pc:sldChg chg="addSp delSp modSp add">
        <pc:chgData name="Eric Zhou" userId="7d5f7afe9033d4ad" providerId="LiveId" clId="{9255DF3D-B315-4768-992A-0FE6B161DB6F}" dt="2017-10-14T03:23:42.194" v="6032" actId="20577"/>
        <pc:sldMkLst>
          <pc:docMk/>
          <pc:sldMk cId="481317395" sldId="319"/>
        </pc:sldMkLst>
        <pc:spChg chg="mod">
          <ac:chgData name="Eric Zhou" userId="7d5f7afe9033d4ad" providerId="LiveId" clId="{9255DF3D-B315-4768-992A-0FE6B161DB6F}" dt="2017-10-14T03:14:56.466" v="6005" actId="27636"/>
          <ac:spMkLst>
            <pc:docMk/>
            <pc:sldMk cId="481317395" sldId="319"/>
            <ac:spMk id="2" creationId="{40F7D29A-3E35-440D-A5F1-F3A5F9742BEB}"/>
          </ac:spMkLst>
        </pc:spChg>
        <pc:spChg chg="mod">
          <ac:chgData name="Eric Zhou" userId="7d5f7afe9033d4ad" providerId="LiveId" clId="{9255DF3D-B315-4768-992A-0FE6B161DB6F}" dt="2017-10-14T03:23:42.194" v="6032" actId="20577"/>
          <ac:spMkLst>
            <pc:docMk/>
            <pc:sldMk cId="481317395" sldId="319"/>
            <ac:spMk id="3" creationId="{0862CBFD-ECB8-437C-BCB7-07A6C7E80D86}"/>
          </ac:spMkLst>
        </pc:spChg>
        <pc:spChg chg="add">
          <ac:chgData name="Eric Zhou" userId="7d5f7afe9033d4ad" providerId="LiveId" clId="{9255DF3D-B315-4768-992A-0FE6B161DB6F}" dt="2017-10-14T03:12:09.614" v="6000" actId="20577"/>
          <ac:spMkLst>
            <pc:docMk/>
            <pc:sldMk cId="481317395" sldId="319"/>
            <ac:spMk id="4" creationId="{A52CEB69-A1D5-4861-9861-01D14197ABBA}"/>
          </ac:spMkLst>
        </pc:spChg>
        <pc:picChg chg="add del mod">
          <ac:chgData name="Eric Zhou" userId="7d5f7afe9033d4ad" providerId="LiveId" clId="{9255DF3D-B315-4768-992A-0FE6B161DB6F}" dt="2017-10-14T03:16:56.214" v="6010" actId="478"/>
          <ac:picMkLst>
            <pc:docMk/>
            <pc:sldMk cId="481317395" sldId="319"/>
            <ac:picMk id="5" creationId="{F5628E41-3C7A-42A5-B91F-E74AC98B80EC}"/>
          </ac:picMkLst>
        </pc:picChg>
        <pc:picChg chg="add mod modCrop">
          <ac:chgData name="Eric Zhou" userId="7d5f7afe9033d4ad" providerId="LiveId" clId="{9255DF3D-B315-4768-992A-0FE6B161DB6F}" dt="2017-10-14T03:17:13.132" v="6015" actId="1076"/>
          <ac:picMkLst>
            <pc:docMk/>
            <pc:sldMk cId="481317395" sldId="319"/>
            <ac:picMk id="3076" creationId="{A2E33E09-73D2-44BB-989C-41CB89044AC4}"/>
          </ac:picMkLst>
        </pc:picChg>
      </pc:sldChg>
      <pc:sldChg chg="addSp delSp modSp add">
        <pc:chgData name="Eric Zhou" userId="7d5f7afe9033d4ad" providerId="LiveId" clId="{9255DF3D-B315-4768-992A-0FE6B161DB6F}" dt="2017-10-14T03:24:05.274" v="6048" actId="20577"/>
        <pc:sldMkLst>
          <pc:docMk/>
          <pc:sldMk cId="4165402690" sldId="320"/>
        </pc:sldMkLst>
        <pc:spChg chg="mod">
          <ac:chgData name="Eric Zhou" userId="7d5f7afe9033d4ad" providerId="LiveId" clId="{9255DF3D-B315-4768-992A-0FE6B161DB6F}" dt="2017-10-14T03:15:02.315" v="6009" actId="20577"/>
          <ac:spMkLst>
            <pc:docMk/>
            <pc:sldMk cId="4165402690" sldId="320"/>
            <ac:spMk id="2" creationId="{35780D28-3541-43FD-A78B-612A48E88E31}"/>
          </ac:spMkLst>
        </pc:spChg>
        <pc:spChg chg="del">
          <ac:chgData name="Eric Zhou" userId="7d5f7afe9033d4ad" providerId="LiveId" clId="{9255DF3D-B315-4768-992A-0FE6B161DB6F}" dt="2017-10-14T03:23:51.358" v="6033" actId="20577"/>
          <ac:spMkLst>
            <pc:docMk/>
            <pc:sldMk cId="4165402690" sldId="320"/>
            <ac:spMk id="3" creationId="{E30B3210-386A-4C66-9E20-184E3AEF205A}"/>
          </ac:spMkLst>
        </pc:spChg>
        <pc:spChg chg="add mod">
          <ac:chgData name="Eric Zhou" userId="7d5f7afe9033d4ad" providerId="LiveId" clId="{9255DF3D-B315-4768-992A-0FE6B161DB6F}" dt="2017-10-14T03:23:51.358" v="6033" actId="20577"/>
          <ac:spMkLst>
            <pc:docMk/>
            <pc:sldMk cId="4165402690" sldId="320"/>
            <ac:spMk id="4" creationId="{64B88558-C350-4C45-AAE0-B384671E358B}"/>
          </ac:spMkLst>
        </pc:spChg>
        <pc:spChg chg="add mod">
          <ac:chgData name="Eric Zhou" userId="7d5f7afe9033d4ad" providerId="LiveId" clId="{9255DF3D-B315-4768-992A-0FE6B161DB6F}" dt="2017-10-14T03:24:05.274" v="6048" actId="20577"/>
          <ac:spMkLst>
            <pc:docMk/>
            <pc:sldMk cId="4165402690" sldId="320"/>
            <ac:spMk id="5" creationId="{347FE362-6BEC-42CF-8CD4-B1F380698C90}"/>
          </ac:spMkLst>
        </pc:spChg>
        <pc:picChg chg="add mod">
          <ac:chgData name="Eric Zhou" userId="7d5f7afe9033d4ad" providerId="LiveId" clId="{9255DF3D-B315-4768-992A-0FE6B161DB6F}" dt="2017-10-14T03:23:58.875" v="6034" actId="1076"/>
          <ac:picMkLst>
            <pc:docMk/>
            <pc:sldMk cId="4165402690" sldId="320"/>
            <ac:picMk id="4098" creationId="{F6F62EF9-589E-46D1-9216-80F187F06182}"/>
          </ac:picMkLst>
        </pc:picChg>
      </pc:sldChg>
      <pc:sldChg chg="addSp modSp add">
        <pc:chgData name="Eric Zhou" userId="7d5f7afe9033d4ad" providerId="LiveId" clId="{9255DF3D-B315-4768-992A-0FE6B161DB6F}" dt="2017-10-14T03:29:04.992" v="6185" actId="20577"/>
        <pc:sldMkLst>
          <pc:docMk/>
          <pc:sldMk cId="1254518215" sldId="321"/>
        </pc:sldMkLst>
        <pc:spChg chg="mod">
          <ac:chgData name="Eric Zhou" userId="7d5f7afe9033d4ad" providerId="LiveId" clId="{9255DF3D-B315-4768-992A-0FE6B161DB6F}" dt="2017-10-14T03:24:59.629" v="6051" actId="20577"/>
          <ac:spMkLst>
            <pc:docMk/>
            <pc:sldMk cId="1254518215" sldId="321"/>
            <ac:spMk id="2" creationId="{6D2A0F34-032B-4A9A-A9D8-2861EF3AC748}"/>
          </ac:spMkLst>
        </pc:spChg>
        <pc:spChg chg="mod">
          <ac:chgData name="Eric Zhou" userId="7d5f7afe9033d4ad" providerId="LiveId" clId="{9255DF3D-B315-4768-992A-0FE6B161DB6F}" dt="2017-10-14T03:29:04.992" v="6185" actId="20577"/>
          <ac:spMkLst>
            <pc:docMk/>
            <pc:sldMk cId="1254518215" sldId="321"/>
            <ac:spMk id="4" creationId="{4D5CC6A8-545C-426F-8C14-81B4E625A51D}"/>
          </ac:spMkLst>
        </pc:spChg>
        <pc:picChg chg="add mod">
          <ac:chgData name="Eric Zhou" userId="7d5f7afe9033d4ad" providerId="LiveId" clId="{9255DF3D-B315-4768-992A-0FE6B161DB6F}" dt="2017-10-14T03:26:46.917" v="6054" actId="14100"/>
          <ac:picMkLst>
            <pc:docMk/>
            <pc:sldMk cId="1254518215" sldId="321"/>
            <ac:picMk id="5122" creationId="{F3B7F6A6-4BCE-47D6-8ECE-DB3527FADD20}"/>
          </ac:picMkLst>
        </pc:picChg>
      </pc:sldChg>
      <pc:sldChg chg="addSp modSp add">
        <pc:chgData name="Eric Zhou" userId="7d5f7afe9033d4ad" providerId="LiveId" clId="{9255DF3D-B315-4768-992A-0FE6B161DB6F}" dt="2017-10-14T03:36:45.123" v="6713"/>
        <pc:sldMkLst>
          <pc:docMk/>
          <pc:sldMk cId="496617963" sldId="322"/>
        </pc:sldMkLst>
        <pc:spChg chg="mod">
          <ac:chgData name="Eric Zhou" userId="7d5f7afe9033d4ad" providerId="LiveId" clId="{9255DF3D-B315-4768-992A-0FE6B161DB6F}" dt="2017-10-14T03:34:36.442" v="6614" actId="27636"/>
          <ac:spMkLst>
            <pc:docMk/>
            <pc:sldMk cId="496617963" sldId="322"/>
            <ac:spMk id="2" creationId="{9FFAF7FE-C95B-4451-8D52-65893BAF8A7C}"/>
          </ac:spMkLst>
        </pc:spChg>
        <pc:spChg chg="mod">
          <ac:chgData name="Eric Zhou" userId="7d5f7afe9033d4ad" providerId="LiveId" clId="{9255DF3D-B315-4768-992A-0FE6B161DB6F}" dt="2017-10-14T03:36:45.123" v="6713"/>
          <ac:spMkLst>
            <pc:docMk/>
            <pc:sldMk cId="496617963" sldId="322"/>
            <ac:spMk id="4" creationId="{FCED8763-3CEB-4C42-BEED-66F8AAFD2917}"/>
          </ac:spMkLst>
        </pc:spChg>
        <pc:picChg chg="add mod">
          <ac:chgData name="Eric Zhou" userId="7d5f7afe9033d4ad" providerId="LiveId" clId="{9255DF3D-B315-4768-992A-0FE6B161DB6F}" dt="2017-10-14T03:30:27.660" v="6189" actId="14100"/>
          <ac:picMkLst>
            <pc:docMk/>
            <pc:sldMk cId="496617963" sldId="322"/>
            <ac:picMk id="5" creationId="{F8A4AD73-072F-4BAE-ADB2-11099B6F3066}"/>
          </ac:picMkLst>
        </pc:picChg>
      </pc:sldChg>
      <pc:sldChg chg="add">
        <pc:chgData name="Eric Zhou" userId="7d5f7afe9033d4ad" providerId="LiveId" clId="{9255DF3D-B315-4768-992A-0FE6B161DB6F}" dt="2017-10-14T03:38:08.576" v="6714"/>
        <pc:sldMkLst>
          <pc:docMk/>
          <pc:sldMk cId="4058821237" sldId="323"/>
        </pc:sldMkLst>
      </pc:sldChg>
      <pc:sldMasterChg chg="modSp delSldLayout modSldLayout">
        <pc:chgData name="Eric Zhou" userId="7d5f7afe9033d4ad" providerId="LiveId" clId="{9255DF3D-B315-4768-992A-0FE6B161DB6F}" dt="2017-10-10T00:47:17.962" v="111" actId="2696"/>
        <pc:sldMasterMkLst>
          <pc:docMk/>
          <pc:sldMasterMk cId="4064939940" sldId="2147483648"/>
        </pc:sldMasterMkLst>
        <pc:spChg chg="mod">
          <ac:chgData name="Eric Zhou" userId="7d5f7afe9033d4ad" providerId="LiveId" clId="{9255DF3D-B315-4768-992A-0FE6B161DB6F}" dt="2017-10-10T00:33:52.557" v="2" actId="2696"/>
          <ac:spMkLst>
            <pc:docMk/>
            <pc:sldMasterMk cId="4064939940" sldId="2147483648"/>
            <ac:spMk id="2" creationId="{00000000-0000-0000-0000-000000000000}"/>
          </ac:spMkLst>
        </pc:spChg>
        <pc:spChg chg="mod">
          <ac:chgData name="Eric Zhou" userId="7d5f7afe9033d4ad" providerId="LiveId" clId="{9255DF3D-B315-4768-992A-0FE6B161DB6F}" dt="2017-10-10T00:33:45.408" v="1" actId="2696"/>
          <ac:spMkLst>
            <pc:docMk/>
            <pc:sldMasterMk cId="4064939940" sldId="2147483648"/>
            <ac:spMk id="3" creationId="{00000000-0000-0000-0000-000000000000}"/>
          </ac:spMkLst>
        </pc:spChg>
        <pc:sldLayoutChg chg="modSp">
          <pc:chgData name="Eric Zhou" userId="7d5f7afe9033d4ad" providerId="LiveId" clId="{9255DF3D-B315-4768-992A-0FE6B161DB6F}" dt="2017-10-10T00:33:03.743" v="0" actId="2696"/>
          <pc:sldLayoutMkLst>
            <pc:docMk/>
            <pc:sldMasterMk cId="4064939940" sldId="2147483648"/>
            <pc:sldLayoutMk cId="3862791667" sldId="2147483649"/>
          </pc:sldLayoutMkLst>
          <pc:spChg chg="mod">
            <ac:chgData name="Eric Zhou" userId="7d5f7afe9033d4ad" providerId="LiveId" clId="{9255DF3D-B315-4768-992A-0FE6B161DB6F}" dt="2017-10-10T00:33:03.743" v="0" actId="2696"/>
            <ac:spMkLst>
              <pc:docMk/>
              <pc:sldMasterMk cId="4064939940" sldId="2147483648"/>
              <pc:sldLayoutMk cId="3862791667" sldId="2147483649"/>
              <ac:spMk id="3" creationId="{00000000-0000-0000-0000-000000000000}"/>
            </ac:spMkLst>
          </pc:spChg>
        </pc:sldLayoutChg>
        <pc:sldLayoutChg chg="del">
          <pc:chgData name="Eric Zhou" userId="7d5f7afe9033d4ad" providerId="LiveId" clId="{9255DF3D-B315-4768-992A-0FE6B161DB6F}" dt="2017-10-10T00:47:17.962" v="111" actId="2696"/>
          <pc:sldLayoutMkLst>
            <pc:docMk/>
            <pc:sldMasterMk cId="4064939940" sldId="2147483648"/>
            <pc:sldLayoutMk cId="484102128" sldId="2147483660"/>
          </pc:sldLayoutMkLst>
        </pc:sldLayoutChg>
      </pc:sldMasterChg>
    </pc:docChg>
  </pc:docChgLst>
  <pc:docChgLst>
    <pc:chgData name="Eric Zhou" userId="7d5f7afe9033d4ad" providerId="LiveId" clId="{FD2AFB0C-8D94-4A3C-973D-929571B71DD8}"/>
    <pc:docChg chg="custSel addSld modSld">
      <pc:chgData name="Eric Zhou" userId="7d5f7afe9033d4ad" providerId="LiveId" clId="{FD2AFB0C-8D94-4A3C-973D-929571B71DD8}" dt="2017-10-15T11:20:15.049" v="184"/>
      <pc:docMkLst>
        <pc:docMk/>
      </pc:docMkLst>
      <pc:sldChg chg="modSp">
        <pc:chgData name="Eric Zhou" userId="7d5f7afe9033d4ad" providerId="LiveId" clId="{FD2AFB0C-8D94-4A3C-973D-929571B71DD8}" dt="2017-10-15T11:05:56.101" v="129"/>
        <pc:sldMkLst>
          <pc:docMk/>
          <pc:sldMk cId="2942258167" sldId="324"/>
        </pc:sldMkLst>
        <pc:spChg chg="mod">
          <ac:chgData name="Eric Zhou" userId="7d5f7afe9033d4ad" providerId="LiveId" clId="{FD2AFB0C-8D94-4A3C-973D-929571B71DD8}" dt="2017-10-15T11:05:56.101" v="129"/>
          <ac:spMkLst>
            <pc:docMk/>
            <pc:sldMk cId="2942258167" sldId="324"/>
            <ac:spMk id="3" creationId="{B02B6F10-0C64-442E-B728-408D6A4F2FDB}"/>
          </ac:spMkLst>
        </pc:spChg>
      </pc:sldChg>
      <pc:sldChg chg="delSp modSp">
        <pc:chgData name="Eric Zhou" userId="7d5f7afe9033d4ad" providerId="LiveId" clId="{FD2AFB0C-8D94-4A3C-973D-929571B71DD8}" dt="2017-10-15T10:12:39.648" v="105" actId="20577"/>
        <pc:sldMkLst>
          <pc:docMk/>
          <pc:sldMk cId="2776086320" sldId="328"/>
        </pc:sldMkLst>
        <pc:spChg chg="mod">
          <ac:chgData name="Eric Zhou" userId="7d5f7afe9033d4ad" providerId="LiveId" clId="{FD2AFB0C-8D94-4A3C-973D-929571B71DD8}" dt="2017-10-15T10:12:39.648" v="105" actId="20577"/>
          <ac:spMkLst>
            <pc:docMk/>
            <pc:sldMk cId="2776086320" sldId="328"/>
            <ac:spMk id="5" creationId="{31641D24-2D45-40B6-A84A-1F282B46116A}"/>
          </ac:spMkLst>
        </pc:spChg>
        <pc:picChg chg="del mod">
          <ac:chgData name="Eric Zhou" userId="7d5f7afe9033d4ad" providerId="LiveId" clId="{FD2AFB0C-8D94-4A3C-973D-929571B71DD8}" dt="2017-10-15T10:12:34.414" v="103" actId="478"/>
          <ac:picMkLst>
            <pc:docMk/>
            <pc:sldMk cId="2776086320" sldId="328"/>
            <ac:picMk id="6" creationId="{314AAB25-84C7-49BB-8B57-EEF88D0A7F7E}"/>
          </ac:picMkLst>
        </pc:picChg>
        <pc:picChg chg="del mod">
          <ac:chgData name="Eric Zhou" userId="7d5f7afe9033d4ad" providerId="LiveId" clId="{FD2AFB0C-8D94-4A3C-973D-929571B71DD8}" dt="2017-10-15T10:12:36.346" v="104" actId="478"/>
          <ac:picMkLst>
            <pc:docMk/>
            <pc:sldMk cId="2776086320" sldId="328"/>
            <ac:picMk id="7" creationId="{15D8B2E0-1812-4385-A526-B9DB525FCFEB}"/>
          </ac:picMkLst>
        </pc:picChg>
      </pc:sldChg>
      <pc:sldChg chg="delSp">
        <pc:chgData name="Eric Zhou" userId="7d5f7afe9033d4ad" providerId="LiveId" clId="{FD2AFB0C-8D94-4A3C-973D-929571B71DD8}" dt="2017-10-15T10:12:29.682" v="102" actId="478"/>
        <pc:sldMkLst>
          <pc:docMk/>
          <pc:sldMk cId="187553744" sldId="330"/>
        </pc:sldMkLst>
        <pc:picChg chg="del">
          <ac:chgData name="Eric Zhou" userId="7d5f7afe9033d4ad" providerId="LiveId" clId="{FD2AFB0C-8D94-4A3C-973D-929571B71DD8}" dt="2017-10-15T10:12:29.682" v="102" actId="478"/>
          <ac:picMkLst>
            <pc:docMk/>
            <pc:sldMk cId="187553744" sldId="330"/>
            <ac:picMk id="4" creationId="{8211A173-F558-4AC7-B6DD-29619E2FCCB3}"/>
          </ac:picMkLst>
        </pc:picChg>
      </pc:sldChg>
      <pc:sldChg chg="modSp add">
        <pc:chgData name="Eric Zhou" userId="7d5f7afe9033d4ad" providerId="LiveId" clId="{FD2AFB0C-8D94-4A3C-973D-929571B71DD8}" dt="2017-10-15T11:20:15.049" v="184"/>
        <pc:sldMkLst>
          <pc:docMk/>
          <pc:sldMk cId="2196930843" sldId="369"/>
        </pc:sldMkLst>
        <pc:spChg chg="mod">
          <ac:chgData name="Eric Zhou" userId="7d5f7afe9033d4ad" providerId="LiveId" clId="{FD2AFB0C-8D94-4A3C-973D-929571B71DD8}" dt="2017-10-15T11:06:27.144" v="149"/>
          <ac:spMkLst>
            <pc:docMk/>
            <pc:sldMk cId="2196930843" sldId="369"/>
            <ac:spMk id="2" creationId="{3EB0B691-7945-445D-8BF6-FBF81782702B}"/>
          </ac:spMkLst>
        </pc:spChg>
        <pc:spChg chg="mod">
          <ac:chgData name="Eric Zhou" userId="7d5f7afe9033d4ad" providerId="LiveId" clId="{FD2AFB0C-8D94-4A3C-973D-929571B71DD8}" dt="2017-10-15T11:20:15.049" v="184"/>
          <ac:spMkLst>
            <pc:docMk/>
            <pc:sldMk cId="2196930843" sldId="369"/>
            <ac:spMk id="3" creationId="{E95D250F-AAED-47B3-9DBC-C9838CE224D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FE2146-5D09-4E46-AE6D-74B887AEF85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FDC528F-7170-49A0-9540-9233FF161E69}">
      <dgm:prSet phldrT="[文本]"/>
      <dgm:spPr/>
      <dgm:t>
        <a:bodyPr/>
        <a:lstStyle/>
        <a:p>
          <a:r>
            <a:rPr lang="zh-CN" altLang="en-US" dirty="0"/>
            <a:t>模型</a:t>
          </a:r>
          <a:endParaRPr lang="en-US" altLang="zh-CN" dirty="0"/>
        </a:p>
      </dgm:t>
    </dgm:pt>
    <dgm:pt modelId="{BF8B141A-4580-4A6C-ADDC-A40B7703AF87}" type="parTrans" cxnId="{4C873B28-CCFB-4353-A166-DFA1CCA588DB}">
      <dgm:prSet/>
      <dgm:spPr/>
      <dgm:t>
        <a:bodyPr/>
        <a:lstStyle/>
        <a:p>
          <a:endParaRPr lang="zh-CN" altLang="en-US"/>
        </a:p>
      </dgm:t>
    </dgm:pt>
    <dgm:pt modelId="{194A43B9-513C-4E5B-BE73-ADE668D0C38F}" type="sibTrans" cxnId="{4C873B28-CCFB-4353-A166-DFA1CCA588DB}">
      <dgm:prSet/>
      <dgm:spPr/>
      <dgm:t>
        <a:bodyPr/>
        <a:lstStyle/>
        <a:p>
          <a:endParaRPr lang="zh-CN" altLang="en-US"/>
        </a:p>
      </dgm:t>
    </dgm:pt>
    <dgm:pt modelId="{38551A6D-00B1-4AF1-B563-C8E2E05F0093}">
      <dgm:prSet phldrT="[文本]"/>
      <dgm:spPr/>
      <dgm:t>
        <a:bodyPr/>
        <a:lstStyle/>
        <a:p>
          <a:r>
            <a:rPr lang="zh-CN" altLang="en-US" dirty="0"/>
            <a:t>损失函数</a:t>
          </a:r>
          <a:endParaRPr lang="en-US" altLang="zh-CN" dirty="0"/>
        </a:p>
      </dgm:t>
    </dgm:pt>
    <dgm:pt modelId="{884FFB87-B026-426A-9DAE-9BFD914954A3}" type="parTrans" cxnId="{AA1D7ACC-B349-4FF6-B2B3-6611BCE2155F}">
      <dgm:prSet/>
      <dgm:spPr/>
      <dgm:t>
        <a:bodyPr/>
        <a:lstStyle/>
        <a:p>
          <a:endParaRPr lang="zh-CN" altLang="en-US"/>
        </a:p>
      </dgm:t>
    </dgm:pt>
    <dgm:pt modelId="{FC2B69C5-7F54-4575-B49D-AD5ADB477554}" type="sibTrans" cxnId="{AA1D7ACC-B349-4FF6-B2B3-6611BCE2155F}">
      <dgm:prSet/>
      <dgm:spPr/>
      <dgm:t>
        <a:bodyPr/>
        <a:lstStyle/>
        <a:p>
          <a:endParaRPr lang="zh-CN" altLang="en-US"/>
        </a:p>
      </dgm:t>
    </dgm:pt>
    <dgm:pt modelId="{BB0FC436-FAF5-451A-895C-4E19425ADD32}">
      <dgm:prSet phldrT="[文本]"/>
      <dgm:spPr/>
      <dgm:t>
        <a:bodyPr/>
        <a:lstStyle/>
        <a:p>
          <a:r>
            <a:rPr lang="zh-CN" altLang="en-US" dirty="0"/>
            <a:t>优化方法</a:t>
          </a:r>
        </a:p>
      </dgm:t>
    </dgm:pt>
    <dgm:pt modelId="{627F342C-40A9-4412-8DDC-A184C08A5DFC}" type="parTrans" cxnId="{98C9F977-F505-45B6-A91C-07ACDAB6F307}">
      <dgm:prSet/>
      <dgm:spPr/>
      <dgm:t>
        <a:bodyPr/>
        <a:lstStyle/>
        <a:p>
          <a:endParaRPr lang="zh-CN" altLang="en-US"/>
        </a:p>
      </dgm:t>
    </dgm:pt>
    <dgm:pt modelId="{B74ABF28-3932-4EE8-95A9-AD08DAA74C86}" type="sibTrans" cxnId="{98C9F977-F505-45B6-A91C-07ACDAB6F307}">
      <dgm:prSet/>
      <dgm:spPr/>
      <dgm:t>
        <a:bodyPr/>
        <a:lstStyle/>
        <a:p>
          <a:endParaRPr lang="zh-CN" altLang="en-US"/>
        </a:p>
      </dgm:t>
    </dgm:pt>
    <dgm:pt modelId="{7366F9CC-6CA5-4983-A474-27B3EDBCC251}" type="pres">
      <dgm:prSet presAssocID="{8FFE2146-5D09-4E46-AE6D-74B887AEF851}" presName="cycle" presStyleCnt="0">
        <dgm:presLayoutVars>
          <dgm:dir/>
          <dgm:resizeHandles val="exact"/>
        </dgm:presLayoutVars>
      </dgm:prSet>
      <dgm:spPr/>
    </dgm:pt>
    <dgm:pt modelId="{D5A793DE-61F4-48EB-89FF-4FDB5C762B4C}" type="pres">
      <dgm:prSet presAssocID="{8FDC528F-7170-49A0-9540-9233FF161E69}" presName="node" presStyleLbl="node1" presStyleIdx="0" presStyleCnt="3">
        <dgm:presLayoutVars>
          <dgm:bulletEnabled val="1"/>
        </dgm:presLayoutVars>
      </dgm:prSet>
      <dgm:spPr/>
    </dgm:pt>
    <dgm:pt modelId="{B1661F3E-8941-4A83-915B-4C78A2198DAD}" type="pres">
      <dgm:prSet presAssocID="{8FDC528F-7170-49A0-9540-9233FF161E69}" presName="spNode" presStyleCnt="0"/>
      <dgm:spPr/>
    </dgm:pt>
    <dgm:pt modelId="{6C58ADF3-5374-40B5-B006-55651FE29581}" type="pres">
      <dgm:prSet presAssocID="{194A43B9-513C-4E5B-BE73-ADE668D0C38F}" presName="sibTrans" presStyleLbl="sibTrans1D1" presStyleIdx="0" presStyleCnt="3"/>
      <dgm:spPr/>
    </dgm:pt>
    <dgm:pt modelId="{EDB71164-3267-4175-8054-484CAA9DA5B9}" type="pres">
      <dgm:prSet presAssocID="{38551A6D-00B1-4AF1-B563-C8E2E05F0093}" presName="node" presStyleLbl="node1" presStyleIdx="1" presStyleCnt="3">
        <dgm:presLayoutVars>
          <dgm:bulletEnabled val="1"/>
        </dgm:presLayoutVars>
      </dgm:prSet>
      <dgm:spPr/>
    </dgm:pt>
    <dgm:pt modelId="{863A4CDB-2342-44F9-BB6B-E144E5AEC9BA}" type="pres">
      <dgm:prSet presAssocID="{38551A6D-00B1-4AF1-B563-C8E2E05F0093}" presName="spNode" presStyleCnt="0"/>
      <dgm:spPr/>
    </dgm:pt>
    <dgm:pt modelId="{3A317637-96E5-487E-BFFD-619C972BC807}" type="pres">
      <dgm:prSet presAssocID="{FC2B69C5-7F54-4575-B49D-AD5ADB477554}" presName="sibTrans" presStyleLbl="sibTrans1D1" presStyleIdx="1" presStyleCnt="3"/>
      <dgm:spPr/>
    </dgm:pt>
    <dgm:pt modelId="{9C806C2B-AA7B-494E-B29D-6C5CE4EF9305}" type="pres">
      <dgm:prSet presAssocID="{BB0FC436-FAF5-451A-895C-4E19425ADD32}" presName="node" presStyleLbl="node1" presStyleIdx="2" presStyleCnt="3">
        <dgm:presLayoutVars>
          <dgm:bulletEnabled val="1"/>
        </dgm:presLayoutVars>
      </dgm:prSet>
      <dgm:spPr/>
    </dgm:pt>
    <dgm:pt modelId="{B84896E3-5194-43F3-97F7-71759AAFC2AA}" type="pres">
      <dgm:prSet presAssocID="{BB0FC436-FAF5-451A-895C-4E19425ADD32}" presName="spNode" presStyleCnt="0"/>
      <dgm:spPr/>
    </dgm:pt>
    <dgm:pt modelId="{B431238C-C123-43AA-80A5-807AFD3AB1D4}" type="pres">
      <dgm:prSet presAssocID="{B74ABF28-3932-4EE8-95A9-AD08DAA74C86}" presName="sibTrans" presStyleLbl="sibTrans1D1" presStyleIdx="2" presStyleCnt="3"/>
      <dgm:spPr/>
    </dgm:pt>
  </dgm:ptLst>
  <dgm:cxnLst>
    <dgm:cxn modelId="{70684208-BE8F-41B6-8F76-B1516F9BA430}" type="presOf" srcId="{8FDC528F-7170-49A0-9540-9233FF161E69}" destId="{D5A793DE-61F4-48EB-89FF-4FDB5C762B4C}" srcOrd="0" destOrd="0" presId="urn:microsoft.com/office/officeart/2005/8/layout/cycle5"/>
    <dgm:cxn modelId="{4C873B28-CCFB-4353-A166-DFA1CCA588DB}" srcId="{8FFE2146-5D09-4E46-AE6D-74B887AEF851}" destId="{8FDC528F-7170-49A0-9540-9233FF161E69}" srcOrd="0" destOrd="0" parTransId="{BF8B141A-4580-4A6C-ADDC-A40B7703AF87}" sibTransId="{194A43B9-513C-4E5B-BE73-ADE668D0C38F}"/>
    <dgm:cxn modelId="{771C4A3A-7B48-4C66-B61C-8186572DF515}" type="presOf" srcId="{194A43B9-513C-4E5B-BE73-ADE668D0C38F}" destId="{6C58ADF3-5374-40B5-B006-55651FE29581}" srcOrd="0" destOrd="0" presId="urn:microsoft.com/office/officeart/2005/8/layout/cycle5"/>
    <dgm:cxn modelId="{98C9F977-F505-45B6-A91C-07ACDAB6F307}" srcId="{8FFE2146-5D09-4E46-AE6D-74B887AEF851}" destId="{BB0FC436-FAF5-451A-895C-4E19425ADD32}" srcOrd="2" destOrd="0" parTransId="{627F342C-40A9-4412-8DDC-A184C08A5DFC}" sibTransId="{B74ABF28-3932-4EE8-95A9-AD08DAA74C86}"/>
    <dgm:cxn modelId="{AF90CAA0-96BF-407B-8960-1DD538705CD5}" type="presOf" srcId="{38551A6D-00B1-4AF1-B563-C8E2E05F0093}" destId="{EDB71164-3267-4175-8054-484CAA9DA5B9}" srcOrd="0" destOrd="0" presId="urn:microsoft.com/office/officeart/2005/8/layout/cycle5"/>
    <dgm:cxn modelId="{507C06A8-7BA4-462D-B68A-44D34117D8E8}" type="presOf" srcId="{BB0FC436-FAF5-451A-895C-4E19425ADD32}" destId="{9C806C2B-AA7B-494E-B29D-6C5CE4EF9305}" srcOrd="0" destOrd="0" presId="urn:microsoft.com/office/officeart/2005/8/layout/cycle5"/>
    <dgm:cxn modelId="{4473D6C9-86A5-4A11-8FDD-B9D08ABB184D}" type="presOf" srcId="{FC2B69C5-7F54-4575-B49D-AD5ADB477554}" destId="{3A317637-96E5-487E-BFFD-619C972BC807}" srcOrd="0" destOrd="0" presId="urn:microsoft.com/office/officeart/2005/8/layout/cycle5"/>
    <dgm:cxn modelId="{AA1D7ACC-B349-4FF6-B2B3-6611BCE2155F}" srcId="{8FFE2146-5D09-4E46-AE6D-74B887AEF851}" destId="{38551A6D-00B1-4AF1-B563-C8E2E05F0093}" srcOrd="1" destOrd="0" parTransId="{884FFB87-B026-426A-9DAE-9BFD914954A3}" sibTransId="{FC2B69C5-7F54-4575-B49D-AD5ADB477554}"/>
    <dgm:cxn modelId="{5EF4C4CF-AA99-45D0-9807-BE46DE9FBB33}" type="presOf" srcId="{B74ABF28-3932-4EE8-95A9-AD08DAA74C86}" destId="{B431238C-C123-43AA-80A5-807AFD3AB1D4}" srcOrd="0" destOrd="0" presId="urn:microsoft.com/office/officeart/2005/8/layout/cycle5"/>
    <dgm:cxn modelId="{E1670BEE-FBF7-478E-93F0-642EA5D37CBB}" type="presOf" srcId="{8FFE2146-5D09-4E46-AE6D-74B887AEF851}" destId="{7366F9CC-6CA5-4983-A474-27B3EDBCC251}" srcOrd="0" destOrd="0" presId="urn:microsoft.com/office/officeart/2005/8/layout/cycle5"/>
    <dgm:cxn modelId="{8F60B21D-CB23-4809-ABC7-3A78E395EF5B}" type="presParOf" srcId="{7366F9CC-6CA5-4983-A474-27B3EDBCC251}" destId="{D5A793DE-61F4-48EB-89FF-4FDB5C762B4C}" srcOrd="0" destOrd="0" presId="urn:microsoft.com/office/officeart/2005/8/layout/cycle5"/>
    <dgm:cxn modelId="{BCEAC1E1-6524-473D-BE7F-19503363F95D}" type="presParOf" srcId="{7366F9CC-6CA5-4983-A474-27B3EDBCC251}" destId="{B1661F3E-8941-4A83-915B-4C78A2198DAD}" srcOrd="1" destOrd="0" presId="urn:microsoft.com/office/officeart/2005/8/layout/cycle5"/>
    <dgm:cxn modelId="{0E49F683-524A-479A-85FE-08E5A5F94C07}" type="presParOf" srcId="{7366F9CC-6CA5-4983-A474-27B3EDBCC251}" destId="{6C58ADF3-5374-40B5-B006-55651FE29581}" srcOrd="2" destOrd="0" presId="urn:microsoft.com/office/officeart/2005/8/layout/cycle5"/>
    <dgm:cxn modelId="{CF8B9F67-9614-4495-BA24-BA4104FE5596}" type="presParOf" srcId="{7366F9CC-6CA5-4983-A474-27B3EDBCC251}" destId="{EDB71164-3267-4175-8054-484CAA9DA5B9}" srcOrd="3" destOrd="0" presId="urn:microsoft.com/office/officeart/2005/8/layout/cycle5"/>
    <dgm:cxn modelId="{ACFC277E-0588-49D0-A25E-1BA1C7CBC50F}" type="presParOf" srcId="{7366F9CC-6CA5-4983-A474-27B3EDBCC251}" destId="{863A4CDB-2342-44F9-BB6B-E144E5AEC9BA}" srcOrd="4" destOrd="0" presId="urn:microsoft.com/office/officeart/2005/8/layout/cycle5"/>
    <dgm:cxn modelId="{D1F964C4-05C2-4494-9C7A-D4D1E460ADF1}" type="presParOf" srcId="{7366F9CC-6CA5-4983-A474-27B3EDBCC251}" destId="{3A317637-96E5-487E-BFFD-619C972BC807}" srcOrd="5" destOrd="0" presId="urn:microsoft.com/office/officeart/2005/8/layout/cycle5"/>
    <dgm:cxn modelId="{AE1F9BC5-7C82-4567-8B3F-A207261D849F}" type="presParOf" srcId="{7366F9CC-6CA5-4983-A474-27B3EDBCC251}" destId="{9C806C2B-AA7B-494E-B29D-6C5CE4EF9305}" srcOrd="6" destOrd="0" presId="urn:microsoft.com/office/officeart/2005/8/layout/cycle5"/>
    <dgm:cxn modelId="{C38753A0-32B4-4261-B518-2D7AC6C6C52C}" type="presParOf" srcId="{7366F9CC-6CA5-4983-A474-27B3EDBCC251}" destId="{B84896E3-5194-43F3-97F7-71759AAFC2AA}" srcOrd="7" destOrd="0" presId="urn:microsoft.com/office/officeart/2005/8/layout/cycle5"/>
    <dgm:cxn modelId="{9E71BE37-2484-4D45-A9CB-810438B4781A}" type="presParOf" srcId="{7366F9CC-6CA5-4983-A474-27B3EDBCC251}" destId="{B431238C-C123-43AA-80A5-807AFD3AB1D4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793DE-61F4-48EB-89FF-4FDB5C762B4C}">
      <dsp:nvSpPr>
        <dsp:cNvPr id="0" name=""/>
        <dsp:cNvSpPr/>
      </dsp:nvSpPr>
      <dsp:spPr>
        <a:xfrm>
          <a:off x="4259126" y="943"/>
          <a:ext cx="1997347" cy="1298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/>
            <a:t>模型</a:t>
          </a:r>
          <a:endParaRPr lang="en-US" altLang="zh-CN" sz="3200" kern="1200" dirty="0"/>
        </a:p>
      </dsp:txBody>
      <dsp:txXfrm>
        <a:off x="4322503" y="64320"/>
        <a:ext cx="1870593" cy="1171522"/>
      </dsp:txXfrm>
    </dsp:sp>
    <dsp:sp modelId="{6C58ADF3-5374-40B5-B006-55651FE29581}">
      <dsp:nvSpPr>
        <dsp:cNvPr id="0" name=""/>
        <dsp:cNvSpPr/>
      </dsp:nvSpPr>
      <dsp:spPr>
        <a:xfrm>
          <a:off x="3527484" y="650081"/>
          <a:ext cx="3460630" cy="3460630"/>
        </a:xfrm>
        <a:custGeom>
          <a:avLst/>
          <a:gdLst/>
          <a:ahLst/>
          <a:cxnLst/>
          <a:rect l="0" t="0" r="0" b="0"/>
          <a:pathLst>
            <a:path>
              <a:moveTo>
                <a:pt x="2996640" y="551158"/>
              </a:moveTo>
              <a:arcTo wR="1730315" hR="1730315" stAng="19022485" swAng="23004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B71164-3267-4175-8054-484CAA9DA5B9}">
      <dsp:nvSpPr>
        <dsp:cNvPr id="0" name=""/>
        <dsp:cNvSpPr/>
      </dsp:nvSpPr>
      <dsp:spPr>
        <a:xfrm>
          <a:off x="5757623" y="2596416"/>
          <a:ext cx="1997347" cy="1298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/>
            <a:t>损失函数</a:t>
          </a:r>
          <a:endParaRPr lang="en-US" altLang="zh-CN" sz="3200" kern="1200" dirty="0"/>
        </a:p>
      </dsp:txBody>
      <dsp:txXfrm>
        <a:off x="5821000" y="2659793"/>
        <a:ext cx="1870593" cy="1171522"/>
      </dsp:txXfrm>
    </dsp:sp>
    <dsp:sp modelId="{3A317637-96E5-487E-BFFD-619C972BC807}">
      <dsp:nvSpPr>
        <dsp:cNvPr id="0" name=""/>
        <dsp:cNvSpPr/>
      </dsp:nvSpPr>
      <dsp:spPr>
        <a:xfrm>
          <a:off x="3527484" y="650081"/>
          <a:ext cx="3460630" cy="3460630"/>
        </a:xfrm>
        <a:custGeom>
          <a:avLst/>
          <a:gdLst/>
          <a:ahLst/>
          <a:cxnLst/>
          <a:rect l="0" t="0" r="0" b="0"/>
          <a:pathLst>
            <a:path>
              <a:moveTo>
                <a:pt x="2260637" y="3377357"/>
              </a:moveTo>
              <a:arcTo wR="1730315" hR="1730315" stAng="4329135" swAng="214172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06C2B-AA7B-494E-B29D-6C5CE4EF9305}">
      <dsp:nvSpPr>
        <dsp:cNvPr id="0" name=""/>
        <dsp:cNvSpPr/>
      </dsp:nvSpPr>
      <dsp:spPr>
        <a:xfrm>
          <a:off x="2760629" y="2596416"/>
          <a:ext cx="1997347" cy="1298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/>
            <a:t>优化方法</a:t>
          </a:r>
        </a:p>
      </dsp:txBody>
      <dsp:txXfrm>
        <a:off x="2824006" y="2659793"/>
        <a:ext cx="1870593" cy="1171522"/>
      </dsp:txXfrm>
    </dsp:sp>
    <dsp:sp modelId="{B431238C-C123-43AA-80A5-807AFD3AB1D4}">
      <dsp:nvSpPr>
        <dsp:cNvPr id="0" name=""/>
        <dsp:cNvSpPr/>
      </dsp:nvSpPr>
      <dsp:spPr>
        <a:xfrm>
          <a:off x="3527484" y="650081"/>
          <a:ext cx="3460630" cy="3460630"/>
        </a:xfrm>
        <a:custGeom>
          <a:avLst/>
          <a:gdLst/>
          <a:ahLst/>
          <a:cxnLst/>
          <a:rect l="0" t="0" r="0" b="0"/>
          <a:pathLst>
            <a:path>
              <a:moveTo>
                <a:pt x="5618" y="1590991"/>
              </a:moveTo>
              <a:arcTo wR="1730315" hR="1730315" stAng="11077105" swAng="23004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6EBE"/>
                </a:solidFill>
                <a:latin typeface="Raleway-v4020 Thin" pitchFamily="50" charset="-18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1414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GB" dirty="0"/>
          </a:p>
        </p:txBody>
      </p:sp>
      <p:sp>
        <p:nvSpPr>
          <p:cNvPr id="7" name="TextBox 7"/>
          <p:cNvSpPr txBox="1"/>
          <p:nvPr userDrawn="1"/>
        </p:nvSpPr>
        <p:spPr>
          <a:xfrm>
            <a:off x="479376" y="332656"/>
            <a:ext cx="2733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err="1">
                <a:solidFill>
                  <a:srgbClr val="006EBE"/>
                </a:solidFill>
                <a:latin typeface="Arial Narrow" panose="020B0606020202030204" pitchFamily="34" charset="0"/>
              </a:rPr>
              <a:t>NobleProg</a:t>
            </a:r>
            <a:endParaRPr lang="en-GB" sz="4800" b="1" i="1" dirty="0">
              <a:solidFill>
                <a:srgbClr val="006EB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9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aleway-v4020 Thin" pitchFamily="50" charset="-18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414141"/>
                </a:solidFill>
                <a:latin typeface="Raleway-v4020" pitchFamily="50" charset="-18"/>
              </a:defRPr>
            </a:lvl1pPr>
            <a:lvl2pPr>
              <a:defRPr>
                <a:solidFill>
                  <a:srgbClr val="414141"/>
                </a:solidFill>
                <a:latin typeface="Raleway-v4020" pitchFamily="50" charset="-18"/>
              </a:defRPr>
            </a:lvl2pPr>
            <a:lvl3pPr>
              <a:defRPr>
                <a:solidFill>
                  <a:srgbClr val="414141"/>
                </a:solidFill>
                <a:latin typeface="Raleway-v4020" pitchFamily="50" charset="-18"/>
              </a:defRPr>
            </a:lvl3pPr>
            <a:lvl4pPr>
              <a:defRPr>
                <a:solidFill>
                  <a:srgbClr val="414141"/>
                </a:solidFill>
                <a:latin typeface="Raleway-v4020" pitchFamily="50" charset="-18"/>
              </a:defRPr>
            </a:lvl4pPr>
            <a:lvl5pPr>
              <a:defRPr>
                <a:solidFill>
                  <a:srgbClr val="414141"/>
                </a:solidFill>
                <a:latin typeface="Raleway-v4020" pitchFamily="50" charset="-18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9CD5-EC14-4DE5-86A6-D9133CD12038}" type="datetimeFigureOut">
              <a:rPr lang="en-GB" smtClean="0"/>
              <a:pPr/>
              <a:t>15/10/2017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D84E-0E76-444F-8C2F-83F1D9BD0C6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9539139" y="6156593"/>
            <a:ext cx="1885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>
                <a:solidFill>
                  <a:srgbClr val="006EBE"/>
                </a:solidFill>
                <a:latin typeface="Arial Narrow" panose="020B0606020202030204" pitchFamily="34" charset="0"/>
              </a:rPr>
              <a:t>NobleProg</a:t>
            </a:r>
            <a:endParaRPr lang="en-GB" sz="3200" b="1" i="1" dirty="0">
              <a:solidFill>
                <a:srgbClr val="006EB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47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Raleway-v4020 Thin" pitchFamily="50" charset="-18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Raleway-v4020" pitchFamily="50" charset="-18"/>
              </a:defRPr>
            </a:lvl1pPr>
            <a:lvl2pPr>
              <a:defRPr>
                <a:latin typeface="Raleway-v4020" pitchFamily="50" charset="-18"/>
              </a:defRPr>
            </a:lvl2pPr>
            <a:lvl3pPr>
              <a:defRPr>
                <a:latin typeface="Raleway-v4020" pitchFamily="50" charset="-18"/>
              </a:defRPr>
            </a:lvl3pPr>
            <a:lvl4pPr>
              <a:defRPr>
                <a:latin typeface="Raleway-v4020" pitchFamily="50" charset="-18"/>
              </a:defRPr>
            </a:lvl4pPr>
            <a:lvl5pPr>
              <a:defRPr>
                <a:latin typeface="Raleway-v4020" pitchFamily="50" charset="-18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9CD5-EC14-4DE5-86A6-D9133CD12038}" type="datetimeFigureOut">
              <a:rPr lang="en-GB" smtClean="0"/>
              <a:pPr/>
              <a:t>15/10/2017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D84E-0E76-444F-8C2F-83F1D9BD0C6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9539139" y="6156593"/>
            <a:ext cx="1885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>
                <a:solidFill>
                  <a:srgbClr val="006EBE"/>
                </a:solidFill>
                <a:latin typeface="Arial Narrow" panose="020B0606020202030204" pitchFamily="34" charset="0"/>
              </a:rPr>
              <a:t>NobleProg</a:t>
            </a:r>
            <a:endParaRPr lang="en-GB" sz="3200" b="1" i="1" dirty="0">
              <a:solidFill>
                <a:srgbClr val="006EB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74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6EBE"/>
                </a:solidFill>
                <a:latin typeface="Raleway-v4020 Thin" pitchFamily="50" charset="-18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14141"/>
                </a:solidFill>
                <a:latin typeface="Raleway-v4020" pitchFamily="50" charset="-18"/>
              </a:defRPr>
            </a:lvl1pPr>
            <a:lvl2pPr>
              <a:defRPr>
                <a:solidFill>
                  <a:srgbClr val="414141"/>
                </a:solidFill>
                <a:latin typeface="Raleway-v4020" pitchFamily="50" charset="-18"/>
              </a:defRPr>
            </a:lvl2pPr>
            <a:lvl3pPr>
              <a:defRPr>
                <a:solidFill>
                  <a:srgbClr val="414141"/>
                </a:solidFill>
                <a:latin typeface="Raleway-v4020" pitchFamily="50" charset="-18"/>
              </a:defRPr>
            </a:lvl3pPr>
            <a:lvl4pPr>
              <a:defRPr>
                <a:solidFill>
                  <a:srgbClr val="414141"/>
                </a:solidFill>
                <a:latin typeface="Raleway-v4020" pitchFamily="50" charset="-18"/>
              </a:defRPr>
            </a:lvl4pPr>
            <a:lvl5pPr>
              <a:defRPr>
                <a:solidFill>
                  <a:srgbClr val="414141"/>
                </a:solidFill>
                <a:latin typeface="Raleway-v4020" pitchFamily="50" charset="-18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9CD5-EC14-4DE5-86A6-D9133CD12038}" type="datetimeFigureOut">
              <a:rPr lang="en-GB" smtClean="0"/>
              <a:pPr/>
              <a:t>15/10/2017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D84E-0E76-444F-8C2F-83F1D9BD0C6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7"/>
          <p:cNvSpPr txBox="1"/>
          <p:nvPr userDrawn="1"/>
        </p:nvSpPr>
        <p:spPr>
          <a:xfrm>
            <a:off x="9539139" y="6156593"/>
            <a:ext cx="1885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>
                <a:solidFill>
                  <a:srgbClr val="006EBE"/>
                </a:solidFill>
                <a:latin typeface="Arial Narrow" panose="020B0606020202030204" pitchFamily="34" charset="0"/>
              </a:rPr>
              <a:t>NobleProg</a:t>
            </a:r>
            <a:endParaRPr lang="en-GB" sz="3200" b="1" i="1" dirty="0">
              <a:solidFill>
                <a:srgbClr val="006EB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58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>
                <a:solidFill>
                  <a:srgbClr val="006EBE"/>
                </a:solidFill>
                <a:latin typeface="Raleway-v4020 Thin" pitchFamily="50" charset="-18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14141"/>
                </a:solidFill>
                <a:latin typeface="Raleway-v4020 Black" pitchFamily="50" charset="-18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9CD5-EC14-4DE5-86A6-D9133CD12038}" type="datetimeFigureOut">
              <a:rPr lang="en-GB" smtClean="0"/>
              <a:pPr/>
              <a:t>15/10/2017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D84E-0E76-444F-8C2F-83F1D9BD0C6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9539139" y="6156593"/>
            <a:ext cx="1885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>
                <a:solidFill>
                  <a:srgbClr val="006EBE"/>
                </a:solidFill>
                <a:latin typeface="Arial Narrow" panose="020B0606020202030204" pitchFamily="34" charset="0"/>
              </a:rPr>
              <a:t>NobleProg</a:t>
            </a:r>
            <a:endParaRPr lang="en-GB" sz="3200" b="1" i="1" dirty="0">
              <a:solidFill>
                <a:srgbClr val="006EB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56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EBE"/>
                </a:solidFill>
                <a:latin typeface="Raleway-v4020 Thin" pitchFamily="50" charset="-18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>
                <a:solidFill>
                  <a:srgbClr val="414141"/>
                </a:solidFill>
                <a:latin typeface="Raleway-v4020" pitchFamily="50" charset="-18"/>
              </a:defRPr>
            </a:lvl1pPr>
            <a:lvl2pPr>
              <a:defRPr sz="2400">
                <a:solidFill>
                  <a:srgbClr val="414141"/>
                </a:solidFill>
                <a:latin typeface="Raleway-v4020" pitchFamily="50" charset="-18"/>
              </a:defRPr>
            </a:lvl2pPr>
            <a:lvl3pPr>
              <a:defRPr sz="2000">
                <a:solidFill>
                  <a:srgbClr val="414141"/>
                </a:solidFill>
                <a:latin typeface="Raleway-v4020" pitchFamily="50" charset="-18"/>
              </a:defRPr>
            </a:lvl3pPr>
            <a:lvl4pPr>
              <a:defRPr sz="1800">
                <a:solidFill>
                  <a:srgbClr val="414141"/>
                </a:solidFill>
                <a:latin typeface="Raleway-v4020" pitchFamily="50" charset="-18"/>
              </a:defRPr>
            </a:lvl4pPr>
            <a:lvl5pPr>
              <a:defRPr sz="1800">
                <a:solidFill>
                  <a:srgbClr val="414141"/>
                </a:solidFill>
                <a:latin typeface="Raleway-v4020" pitchFamily="50" charset="-1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>
                <a:solidFill>
                  <a:srgbClr val="414141"/>
                </a:solidFill>
                <a:latin typeface="Raleway-v4020" pitchFamily="50" charset="-18"/>
              </a:defRPr>
            </a:lvl1pPr>
            <a:lvl2pPr>
              <a:defRPr sz="2400">
                <a:solidFill>
                  <a:srgbClr val="414141"/>
                </a:solidFill>
                <a:latin typeface="Raleway-v4020" pitchFamily="50" charset="-18"/>
              </a:defRPr>
            </a:lvl2pPr>
            <a:lvl3pPr>
              <a:defRPr sz="2000">
                <a:solidFill>
                  <a:srgbClr val="414141"/>
                </a:solidFill>
                <a:latin typeface="Raleway-v4020" pitchFamily="50" charset="-18"/>
              </a:defRPr>
            </a:lvl3pPr>
            <a:lvl4pPr>
              <a:defRPr sz="1800">
                <a:solidFill>
                  <a:srgbClr val="414141"/>
                </a:solidFill>
                <a:latin typeface="Raleway-v4020" pitchFamily="50" charset="-18"/>
              </a:defRPr>
            </a:lvl4pPr>
            <a:lvl5pPr>
              <a:defRPr sz="1800">
                <a:solidFill>
                  <a:srgbClr val="414141"/>
                </a:solidFill>
                <a:latin typeface="Raleway-v4020" pitchFamily="50" charset="-1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9CD5-EC14-4DE5-86A6-D9133CD12038}" type="datetimeFigureOut">
              <a:rPr lang="en-GB" smtClean="0"/>
              <a:pPr/>
              <a:t>15/10/2017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D84E-0E76-444F-8C2F-83F1D9BD0C6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7"/>
          <p:cNvSpPr txBox="1"/>
          <p:nvPr userDrawn="1"/>
        </p:nvSpPr>
        <p:spPr>
          <a:xfrm>
            <a:off x="9539139" y="6156593"/>
            <a:ext cx="1885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>
                <a:solidFill>
                  <a:srgbClr val="006EBE"/>
                </a:solidFill>
                <a:latin typeface="Arial Narrow" panose="020B0606020202030204" pitchFamily="34" charset="0"/>
              </a:rPr>
              <a:t>NobleProg</a:t>
            </a:r>
            <a:endParaRPr lang="en-GB" sz="3200" b="1" i="1" dirty="0">
              <a:solidFill>
                <a:srgbClr val="006EB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37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>
            <a:lvl1pPr>
              <a:defRPr>
                <a:solidFill>
                  <a:srgbClr val="006EBE"/>
                </a:solidFill>
                <a:latin typeface="Raleway-v4020 Thin" pitchFamily="50" charset="-18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14141"/>
                </a:solidFill>
                <a:latin typeface="Raleway-v4020 Black" pitchFamily="50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>
            <a:lvl1pPr>
              <a:defRPr sz="2400">
                <a:solidFill>
                  <a:srgbClr val="414141"/>
                </a:solidFill>
                <a:latin typeface="Raleway-v4020" pitchFamily="50" charset="-18"/>
              </a:defRPr>
            </a:lvl1pPr>
            <a:lvl2pPr>
              <a:defRPr sz="2000">
                <a:solidFill>
                  <a:srgbClr val="414141"/>
                </a:solidFill>
                <a:latin typeface="Raleway-v4020" pitchFamily="50" charset="-18"/>
              </a:defRPr>
            </a:lvl2pPr>
            <a:lvl3pPr>
              <a:defRPr sz="1800">
                <a:solidFill>
                  <a:srgbClr val="414141"/>
                </a:solidFill>
                <a:latin typeface="Raleway-v4020" pitchFamily="50" charset="-18"/>
              </a:defRPr>
            </a:lvl3pPr>
            <a:lvl4pPr>
              <a:defRPr sz="1600">
                <a:solidFill>
                  <a:srgbClr val="414141"/>
                </a:solidFill>
                <a:latin typeface="Raleway-v4020" pitchFamily="50" charset="-18"/>
              </a:defRPr>
            </a:lvl4pPr>
            <a:lvl5pPr>
              <a:defRPr sz="1600">
                <a:solidFill>
                  <a:srgbClr val="414141"/>
                </a:solidFill>
                <a:latin typeface="Raleway-v4020" pitchFamily="50" charset="-1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14141"/>
                </a:solidFill>
                <a:latin typeface="Raleway-v4020 Black" pitchFamily="50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/>
          <a:lstStyle>
            <a:lvl1pPr>
              <a:defRPr sz="2400">
                <a:solidFill>
                  <a:srgbClr val="414141"/>
                </a:solidFill>
                <a:latin typeface="Raleway-v4020" pitchFamily="50" charset="-18"/>
              </a:defRPr>
            </a:lvl1pPr>
            <a:lvl2pPr>
              <a:defRPr sz="2000">
                <a:solidFill>
                  <a:srgbClr val="414141"/>
                </a:solidFill>
                <a:latin typeface="Raleway-v4020" pitchFamily="50" charset="-18"/>
              </a:defRPr>
            </a:lvl2pPr>
            <a:lvl3pPr>
              <a:defRPr sz="1800">
                <a:solidFill>
                  <a:srgbClr val="414141"/>
                </a:solidFill>
                <a:latin typeface="Raleway-v4020" pitchFamily="50" charset="-18"/>
              </a:defRPr>
            </a:lvl3pPr>
            <a:lvl4pPr>
              <a:defRPr sz="1600">
                <a:solidFill>
                  <a:srgbClr val="414141"/>
                </a:solidFill>
                <a:latin typeface="Raleway-v4020" pitchFamily="50" charset="-18"/>
              </a:defRPr>
            </a:lvl4pPr>
            <a:lvl5pPr>
              <a:defRPr sz="1600">
                <a:solidFill>
                  <a:srgbClr val="414141"/>
                </a:solidFill>
                <a:latin typeface="Raleway-v4020" pitchFamily="50" charset="-1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9CD5-EC14-4DE5-86A6-D9133CD12038}" type="datetimeFigureOut">
              <a:rPr lang="en-GB" smtClean="0"/>
              <a:pPr/>
              <a:t>15/10/2017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D84E-0E76-444F-8C2F-83F1D9BD0C6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Box 7"/>
          <p:cNvSpPr txBox="1"/>
          <p:nvPr userDrawn="1"/>
        </p:nvSpPr>
        <p:spPr>
          <a:xfrm>
            <a:off x="9539139" y="6156593"/>
            <a:ext cx="1885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>
                <a:solidFill>
                  <a:srgbClr val="006EBE"/>
                </a:solidFill>
                <a:latin typeface="Arial Narrow" panose="020B0606020202030204" pitchFamily="34" charset="0"/>
              </a:rPr>
              <a:t>NobleProg</a:t>
            </a:r>
            <a:endParaRPr lang="en-GB" sz="3200" b="1" i="1" dirty="0">
              <a:solidFill>
                <a:srgbClr val="006EB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23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EBE"/>
                </a:solidFill>
                <a:latin typeface="Raleway-v4020 Thin" pitchFamily="50" charset="-18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9CD5-EC14-4DE5-86A6-D9133CD12038}" type="datetimeFigureOut">
              <a:rPr lang="en-GB" smtClean="0"/>
              <a:pPr/>
              <a:t>15/10/2017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D84E-0E76-444F-8C2F-83F1D9BD0C6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7"/>
          <p:cNvSpPr txBox="1"/>
          <p:nvPr userDrawn="1"/>
        </p:nvSpPr>
        <p:spPr>
          <a:xfrm>
            <a:off x="9539139" y="6156593"/>
            <a:ext cx="1885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>
                <a:solidFill>
                  <a:srgbClr val="006EBE"/>
                </a:solidFill>
                <a:latin typeface="Arial Narrow" panose="020B0606020202030204" pitchFamily="34" charset="0"/>
              </a:rPr>
              <a:t>NobleProg</a:t>
            </a:r>
            <a:endParaRPr lang="en-GB" sz="3200" b="1" i="1" dirty="0">
              <a:solidFill>
                <a:srgbClr val="006EB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0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9CD5-EC14-4DE5-86A6-D9133CD12038}" type="datetimeFigureOut">
              <a:rPr lang="en-GB" smtClean="0"/>
              <a:pPr/>
              <a:t>15/10/2017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D84E-0E76-444F-8C2F-83F1D9BD0C6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Box 7"/>
          <p:cNvSpPr txBox="1"/>
          <p:nvPr userDrawn="1"/>
        </p:nvSpPr>
        <p:spPr>
          <a:xfrm>
            <a:off x="9539139" y="6156593"/>
            <a:ext cx="1885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>
                <a:solidFill>
                  <a:srgbClr val="006EBE"/>
                </a:solidFill>
                <a:latin typeface="Arial Narrow" panose="020B0606020202030204" pitchFamily="34" charset="0"/>
              </a:rPr>
              <a:t>NobleProg</a:t>
            </a:r>
            <a:endParaRPr lang="en-GB" sz="3200" b="1" i="1" dirty="0">
              <a:solidFill>
                <a:srgbClr val="006EB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66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6EBE"/>
                </a:solidFill>
                <a:latin typeface="Raleway-v4020 Thin" pitchFamily="50" charset="-18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414141"/>
                </a:solidFill>
                <a:latin typeface="Raleway-v4020" pitchFamily="50" charset="-18"/>
              </a:defRPr>
            </a:lvl1pPr>
            <a:lvl2pPr>
              <a:defRPr sz="2800">
                <a:solidFill>
                  <a:srgbClr val="414141"/>
                </a:solidFill>
                <a:latin typeface="Raleway-v4020" pitchFamily="50" charset="-18"/>
              </a:defRPr>
            </a:lvl2pPr>
            <a:lvl3pPr>
              <a:defRPr sz="2400">
                <a:solidFill>
                  <a:srgbClr val="414141"/>
                </a:solidFill>
                <a:latin typeface="Raleway-v4020" pitchFamily="50" charset="-18"/>
              </a:defRPr>
            </a:lvl3pPr>
            <a:lvl4pPr>
              <a:defRPr sz="2000">
                <a:solidFill>
                  <a:srgbClr val="414141"/>
                </a:solidFill>
                <a:latin typeface="Raleway-v4020" pitchFamily="50" charset="-18"/>
              </a:defRPr>
            </a:lvl4pPr>
            <a:lvl5pPr>
              <a:defRPr sz="2000">
                <a:solidFill>
                  <a:srgbClr val="414141"/>
                </a:solidFill>
                <a:latin typeface="Raleway-v4020" pitchFamily="50" charset="-1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>
                <a:solidFill>
                  <a:srgbClr val="414141"/>
                </a:solidFill>
                <a:latin typeface="Raleway-v4020" pitchFamily="50" charset="-1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9CD5-EC14-4DE5-86A6-D9133CD12038}" type="datetimeFigureOut">
              <a:rPr lang="en-GB" smtClean="0"/>
              <a:pPr/>
              <a:t>15/10/2017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D84E-0E76-444F-8C2F-83F1D9BD0C6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7"/>
          <p:cNvSpPr txBox="1"/>
          <p:nvPr userDrawn="1"/>
        </p:nvSpPr>
        <p:spPr>
          <a:xfrm>
            <a:off x="9539139" y="6156593"/>
            <a:ext cx="1885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>
                <a:solidFill>
                  <a:srgbClr val="006EBE"/>
                </a:solidFill>
                <a:latin typeface="Arial Narrow" panose="020B0606020202030204" pitchFamily="34" charset="0"/>
              </a:rPr>
              <a:t>NobleProg</a:t>
            </a:r>
            <a:endParaRPr lang="en-GB" sz="3200" b="1" i="1" dirty="0">
              <a:solidFill>
                <a:srgbClr val="006EB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33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6EBE"/>
                </a:solidFill>
                <a:latin typeface="Raleway-v4020 Thin" pitchFamily="50" charset="-18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Raleway-v4020" pitchFamily="50" charset="-1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>
                <a:solidFill>
                  <a:srgbClr val="41414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9CD5-EC14-4DE5-86A6-D9133CD12038}" type="datetimeFigureOut">
              <a:rPr lang="en-GB" smtClean="0"/>
              <a:pPr/>
              <a:t>15/10/2017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D84E-0E76-444F-8C2F-83F1D9BD0C6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7"/>
          <p:cNvSpPr txBox="1"/>
          <p:nvPr userDrawn="1"/>
        </p:nvSpPr>
        <p:spPr>
          <a:xfrm>
            <a:off x="9539139" y="6156593"/>
            <a:ext cx="1885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>
                <a:solidFill>
                  <a:srgbClr val="006EBE"/>
                </a:solidFill>
                <a:latin typeface="Arial Narrow" panose="020B0606020202030204" pitchFamily="34" charset="0"/>
              </a:rPr>
              <a:t>NobleProg</a:t>
            </a:r>
            <a:endParaRPr lang="en-GB" sz="3200" b="1" i="1" dirty="0">
              <a:solidFill>
                <a:srgbClr val="006EB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7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424" y="6356350"/>
            <a:ext cx="9228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14141"/>
                </a:solidFill>
                <a:latin typeface="Raleway-v4020" pitchFamily="50" charset="-18"/>
              </a:defRPr>
            </a:lvl1pPr>
          </a:lstStyle>
          <a:p>
            <a:fld id="{BF669CD5-EC14-4DE5-86A6-D9133CD12038}" type="datetimeFigureOut">
              <a:rPr lang="en-GB" smtClean="0"/>
              <a:pPr/>
              <a:t>15/10/2017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15242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414141"/>
                </a:solidFill>
                <a:latin typeface="Raleway-v4020" pitchFamily="50" charset="-18"/>
              </a:defRPr>
            </a:lvl1pPr>
          </a:lstStyle>
          <a:p>
            <a:r>
              <a:rPr lang="en-US" dirty="0"/>
              <a:t>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1431" y="6356350"/>
            <a:ext cx="5779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6EBE"/>
                </a:solidFill>
                <a:latin typeface="Raleway-v4020" pitchFamily="50" charset="-18"/>
                <a:ea typeface="Adobe Fan Heiti Std B" panose="020B0700000000000000" pitchFamily="34" charset="-128"/>
              </a:defRPr>
            </a:lvl1pPr>
          </a:lstStyle>
          <a:p>
            <a:fld id="{6DD7D84E-0E76-444F-8C2F-83F1D9BD0C6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383410" y="6356350"/>
            <a:ext cx="177401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 err="1">
                <a:solidFill>
                  <a:srgbClr val="414141"/>
                </a:solidFill>
                <a:latin typeface="Raleway-v4020" pitchFamily="50" charset="-18"/>
                <a:ea typeface="Adobe Fan Heiti Std B" panose="020B0700000000000000" pitchFamily="34" charset="-128"/>
              </a:rPr>
              <a:t>NobleProg</a:t>
            </a:r>
            <a:r>
              <a:rPr lang="en-GB" sz="1000" b="1" dirty="0">
                <a:solidFill>
                  <a:srgbClr val="414141"/>
                </a:solidFill>
                <a:latin typeface="Raleway-v4020" pitchFamily="50" charset="-18"/>
                <a:ea typeface="Adobe Fan Heiti Std B" panose="020B0700000000000000" pitchFamily="34" charset="-128"/>
              </a:rPr>
              <a:t>®</a:t>
            </a:r>
            <a:r>
              <a:rPr lang="en-GB" sz="1000" dirty="0">
                <a:solidFill>
                  <a:srgbClr val="414141"/>
                </a:solidFill>
                <a:latin typeface="Raleway-v4020" pitchFamily="50" charset="-18"/>
                <a:ea typeface="Adobe Fan Heiti Std B" panose="020B0700000000000000" pitchFamily="34" charset="-128"/>
              </a:rPr>
              <a:t> Limited 201</a:t>
            </a:r>
            <a:r>
              <a:rPr lang="pl-PL" sz="1000" dirty="0">
                <a:solidFill>
                  <a:srgbClr val="414141"/>
                </a:solidFill>
                <a:latin typeface="Raleway-v4020" pitchFamily="50" charset="-18"/>
                <a:ea typeface="Adobe Fan Heiti Std B" panose="020B0700000000000000" pitchFamily="34" charset="-128"/>
              </a:rPr>
              <a:t>7</a:t>
            </a:r>
            <a:r>
              <a:rPr lang="en-GB" sz="1000" dirty="0">
                <a:solidFill>
                  <a:srgbClr val="414141"/>
                </a:solidFill>
                <a:latin typeface="Raleway-v4020" pitchFamily="50" charset="-18"/>
                <a:ea typeface="Adobe Fan Heiti Std B" panose="020B0700000000000000" pitchFamily="34" charset="-128"/>
              </a:rPr>
              <a:t> </a:t>
            </a:r>
          </a:p>
          <a:p>
            <a:pPr algn="ctr"/>
            <a:r>
              <a:rPr lang="en-GB" sz="1000" dirty="0">
                <a:solidFill>
                  <a:srgbClr val="414141"/>
                </a:solidFill>
                <a:latin typeface="Raleway-v4020" pitchFamily="50" charset="-18"/>
                <a:ea typeface="Adobe Fan Heiti Std B" panose="020B0700000000000000" pitchFamily="34" charset="-128"/>
              </a:rPr>
              <a:t>All Rights Reserved</a:t>
            </a:r>
          </a:p>
          <a:p>
            <a:endParaRPr lang="en-GB" sz="1100" dirty="0">
              <a:solidFill>
                <a:srgbClr val="414141"/>
              </a:solidFill>
              <a:latin typeface="Raleway-v4020" pitchFamily="50" charset="-1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493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6EBE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rgbClr val="41414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rgbClr val="41414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rgbClr val="41414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rgbClr val="41414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rgbClr val="41414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localhost:8888/notebooks/Day2/logistic_regression.ipynb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Day2/svm.ipynb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quantdare.com/what-is-the-difference-between-bagging-and-boosting/" TargetMode="External"/><Relationship Id="rId2" Type="http://schemas.openxmlformats.org/officeDocument/2006/relationships/hyperlink" Target="https://github.com/dmlc/xgboost/tree/master/demo#machine-learning-challenge-winning-soluti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aedsayad.com/data_mining_map.ht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localhost:8888/notebooks/Day2/logistic_regression.ipynb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076F1F-872C-4863-8C46-7E621E226B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Machine Learning </a:t>
            </a:r>
            <a:r>
              <a:rPr lang="zh-CN" altLang="en-US" dirty="0"/>
              <a:t>基础</a:t>
            </a:r>
            <a:endParaRPr 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80DE034-2A0A-47F7-B352-89EEE18CC9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周伟光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21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63CC9E-1E20-48B4-B663-E056FE08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问题：准确率真的这么高？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2ECFEF-4D12-4EA7-B20B-AB0C8C864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大家考虑一下，这么高的准确率，靠谱么？</a:t>
            </a:r>
            <a:endParaRPr lang="en-US" altLang="zh-CN" dirty="0"/>
          </a:p>
          <a:p>
            <a:r>
              <a:rPr lang="zh-CN" altLang="en-US" dirty="0"/>
              <a:t>靠谱，为什么？</a:t>
            </a:r>
            <a:endParaRPr lang="en-US" altLang="zh-CN" dirty="0"/>
          </a:p>
          <a:p>
            <a:r>
              <a:rPr lang="zh-CN" altLang="en-US" dirty="0"/>
              <a:t>不靠谱，为什么？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70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6AF38A1E-D6EA-44A0-B618-B90BC91A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混淆矩阵</a:t>
            </a:r>
            <a:endParaRPr 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6ACCBBE-80CD-4143-B72D-7B9496CF4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内容占位符 5">
            <a:extLst>
              <a:ext uri="{FF2B5EF4-FFF2-40B4-BE49-F238E27FC236}">
                <a16:creationId xmlns:a16="http://schemas.microsoft.com/office/drawing/2014/main" id="{4CFA2C33-EB67-4F31-9147-8BF5D35562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872701"/>
              </p:ext>
            </p:extLst>
          </p:nvPr>
        </p:nvGraphicFramePr>
        <p:xfrm>
          <a:off x="838200" y="1825625"/>
          <a:ext cx="10515600" cy="4351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00935218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52013445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8342747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93787357"/>
                    </a:ext>
                  </a:extLst>
                </a:gridCol>
              </a:tblGrid>
              <a:tr h="10878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实际值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944712"/>
                  </a:ext>
                </a:extLst>
              </a:tr>
              <a:tr h="10878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Condition positive</a:t>
                      </a:r>
                    </a:p>
                    <a:p>
                      <a:r>
                        <a:rPr lang="zh-CN" altLang="en-US" dirty="0"/>
                        <a:t>条件阳性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Condition negative</a:t>
                      </a:r>
                    </a:p>
                    <a:p>
                      <a:r>
                        <a:rPr lang="zh-CN" altLang="en-US" dirty="0"/>
                        <a:t>条件阴性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468997"/>
                  </a:ext>
                </a:extLst>
              </a:tr>
              <a:tr h="1087835">
                <a:tc rowSpan="2">
                  <a:txBody>
                    <a:bodyPr/>
                    <a:lstStyle/>
                    <a:p>
                      <a:r>
                        <a:rPr lang="zh-CN" alt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预测</a:t>
                      </a:r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Predicted Positive</a:t>
                      </a:r>
                    </a:p>
                    <a:p>
                      <a:r>
                        <a:rPr lang="zh-CN" altLang="en-US" dirty="0"/>
                        <a:t>预测阳性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 Positive</a:t>
                      </a:r>
                    </a:p>
                    <a:p>
                      <a:r>
                        <a:rPr lang="zh-CN" altLang="en-US" dirty="0"/>
                        <a:t>真阳性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False Positive</a:t>
                      </a:r>
                    </a:p>
                    <a:p>
                      <a:r>
                        <a:rPr lang="zh-CN" altLang="en-US" dirty="0"/>
                        <a:t>假阳性</a:t>
                      </a:r>
                    </a:p>
                    <a:p>
                      <a:r>
                        <a:rPr lang="en-US" altLang="zh-CN" dirty="0"/>
                        <a:t>Type I Error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413507"/>
                  </a:ext>
                </a:extLst>
              </a:tr>
              <a:tr h="108783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Predicted Negative</a:t>
                      </a:r>
                    </a:p>
                    <a:p>
                      <a:r>
                        <a:rPr lang="zh-CN" altLang="en-US" dirty="0"/>
                        <a:t>预测阴性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False Negative</a:t>
                      </a:r>
                    </a:p>
                    <a:p>
                      <a:r>
                        <a:rPr lang="zh-CN" altLang="en-US" dirty="0"/>
                        <a:t>假阴性</a:t>
                      </a:r>
                      <a:endParaRPr lang="en-US" dirty="0"/>
                    </a:p>
                    <a:p>
                      <a:r>
                        <a:rPr lang="en-US" altLang="zh-CN" dirty="0"/>
                        <a:t>Type II 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 Negative</a:t>
                      </a:r>
                    </a:p>
                    <a:p>
                      <a:r>
                        <a:rPr lang="zh-CN" altLang="en-US" dirty="0"/>
                        <a:t>真阴性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083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501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6AF38A1E-D6EA-44A0-B618-B90BC91A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混淆矩阵</a:t>
            </a:r>
            <a:endParaRPr 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6ACCBBE-80CD-4143-B72D-7B9496CF4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hlinkClick r:id="rId2"/>
              </a:rPr>
              <a:t>演示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16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6AF38A1E-D6EA-44A0-B618-B90BC91A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混淆矩阵</a:t>
            </a:r>
            <a:endParaRPr 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6ACCBBE-80CD-4143-B72D-7B9496CF4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内容占位符 5">
            <a:extLst>
              <a:ext uri="{FF2B5EF4-FFF2-40B4-BE49-F238E27FC236}">
                <a16:creationId xmlns:a16="http://schemas.microsoft.com/office/drawing/2014/main" id="{4CFA2C33-EB67-4F31-9147-8BF5D35562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475572"/>
              </p:ext>
            </p:extLst>
          </p:nvPr>
        </p:nvGraphicFramePr>
        <p:xfrm>
          <a:off x="838200" y="1825625"/>
          <a:ext cx="10515600" cy="4351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00935218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52013445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8342747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93787357"/>
                    </a:ext>
                  </a:extLst>
                </a:gridCol>
              </a:tblGrid>
              <a:tr h="10878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实际值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944712"/>
                  </a:ext>
                </a:extLst>
              </a:tr>
              <a:tr h="10878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Condition positive</a:t>
                      </a:r>
                    </a:p>
                    <a:p>
                      <a:r>
                        <a:rPr lang="zh-CN" altLang="en-US" dirty="0"/>
                        <a:t>条件阳性</a:t>
                      </a:r>
                      <a:endParaRPr lang="en-US" altLang="zh-CN" dirty="0"/>
                    </a:p>
                    <a:p>
                      <a:r>
                        <a:rPr lang="en-US" dirty="0"/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Condition negative</a:t>
                      </a:r>
                    </a:p>
                    <a:p>
                      <a:r>
                        <a:rPr lang="zh-CN" altLang="en-US" dirty="0"/>
                        <a:t>条件阴性</a:t>
                      </a:r>
                      <a:endParaRPr lang="en-US" altLang="zh-CN" dirty="0"/>
                    </a:p>
                    <a:p>
                      <a:r>
                        <a:rPr lang="en-US" dirty="0"/>
                        <a:t>71061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468997"/>
                  </a:ext>
                </a:extLst>
              </a:tr>
              <a:tr h="1087835">
                <a:tc rowSpan="2">
                  <a:txBody>
                    <a:bodyPr/>
                    <a:lstStyle/>
                    <a:p>
                      <a:r>
                        <a:rPr lang="zh-CN" alt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预测</a:t>
                      </a:r>
                      <a:endParaRPr lang="en-US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Predicted Positive</a:t>
                      </a:r>
                    </a:p>
                    <a:p>
                      <a:r>
                        <a:rPr lang="zh-CN" altLang="en-US" dirty="0"/>
                        <a:t>预测阳性</a:t>
                      </a:r>
                      <a:endParaRPr lang="en-US" altLang="zh-CN" dirty="0"/>
                    </a:p>
                    <a:p>
                      <a:r>
                        <a:rPr lang="en-US" dirty="0"/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 Positive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真阳性（罪有应得）</a:t>
                      </a:r>
                      <a:endParaRPr lang="en-US" altLang="zh-CN" dirty="0"/>
                    </a:p>
                    <a:p>
                      <a:r>
                        <a:rPr lang="en-US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False Positive</a:t>
                      </a:r>
                    </a:p>
                    <a:p>
                      <a:r>
                        <a:rPr lang="zh-CN" altLang="en-US" dirty="0"/>
                        <a:t>假阳性（被冤枉）</a:t>
                      </a:r>
                      <a:endParaRPr lang="en-US" altLang="zh-CN" dirty="0"/>
                    </a:p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413507"/>
                  </a:ext>
                </a:extLst>
              </a:tr>
              <a:tr h="108783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Predicted Negative</a:t>
                      </a:r>
                    </a:p>
                    <a:p>
                      <a:r>
                        <a:rPr lang="zh-CN" altLang="en-US" dirty="0"/>
                        <a:t>预测阴性</a:t>
                      </a:r>
                      <a:endParaRPr lang="en-US" altLang="zh-CN" dirty="0"/>
                    </a:p>
                    <a:p>
                      <a:r>
                        <a:rPr lang="en-US" dirty="0"/>
                        <a:t>71093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False Negative</a:t>
                      </a:r>
                    </a:p>
                    <a:p>
                      <a:r>
                        <a:rPr lang="zh-CN" altLang="en-US" dirty="0"/>
                        <a:t>假阴性（逍遥法外）</a:t>
                      </a:r>
                      <a:endParaRPr lang="en-US" dirty="0"/>
                    </a:p>
                    <a:p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 Negative</a:t>
                      </a:r>
                    </a:p>
                    <a:p>
                      <a:r>
                        <a:rPr lang="zh-CN" altLang="en-US" dirty="0"/>
                        <a:t>真阴性</a:t>
                      </a:r>
                      <a:r>
                        <a:rPr lang="en-US" dirty="0"/>
                        <a:t>71047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083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500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1B33FB-CB92-4553-983C-36BC37ABC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分类的评价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67F863-C891-47DA-83F0-352CEA6BC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从混淆矩阵里发展出很多评价指标</a:t>
            </a:r>
            <a:endParaRPr lang="en-US" altLang="zh-CN" dirty="0"/>
          </a:p>
          <a:p>
            <a:r>
              <a:rPr lang="zh-CN" altLang="en-US" dirty="0"/>
              <a:t>准确率 </a:t>
            </a:r>
            <a:r>
              <a:rPr lang="en-US" altLang="zh-CN" dirty="0"/>
              <a:t>Accuracy = (</a:t>
            </a:r>
            <a:r>
              <a:rPr lang="en-US" dirty="0"/>
              <a:t>True positive + True negative)/Total</a:t>
            </a:r>
          </a:p>
          <a:p>
            <a:r>
              <a:rPr lang="zh-CN" altLang="en-US" dirty="0"/>
              <a:t>召回率 </a:t>
            </a:r>
            <a:r>
              <a:rPr lang="en-US" altLang="zh-CN" dirty="0"/>
              <a:t>Recall = True </a:t>
            </a:r>
            <a:r>
              <a:rPr lang="en-US" dirty="0"/>
              <a:t>positive </a:t>
            </a:r>
            <a:r>
              <a:rPr lang="en-US" altLang="zh-CN" dirty="0"/>
              <a:t>/ </a:t>
            </a:r>
            <a:r>
              <a:rPr lang="en-US" dirty="0"/>
              <a:t>Condition positive</a:t>
            </a:r>
          </a:p>
          <a:p>
            <a:pPr lvl="1"/>
            <a:r>
              <a:rPr lang="zh-CN" altLang="en-US" dirty="0"/>
              <a:t>找到了</a:t>
            </a:r>
            <a:r>
              <a:rPr lang="en-US" altLang="zh-CN" dirty="0"/>
              <a:t>141</a:t>
            </a:r>
            <a:r>
              <a:rPr lang="zh-CN" altLang="en-US" dirty="0"/>
              <a:t>个骗子里面的</a:t>
            </a:r>
            <a:r>
              <a:rPr lang="en-US" altLang="zh-CN" dirty="0"/>
              <a:t>95</a:t>
            </a:r>
            <a:r>
              <a:rPr lang="zh-CN" altLang="en-US" dirty="0"/>
              <a:t>个</a:t>
            </a:r>
            <a:endParaRPr lang="en-US" altLang="zh-CN" dirty="0"/>
          </a:p>
          <a:p>
            <a:r>
              <a:rPr lang="en-US" altLang="zh-CN" dirty="0"/>
              <a:t>Precision = True </a:t>
            </a:r>
            <a:r>
              <a:rPr lang="en-US" dirty="0"/>
              <a:t>positive </a:t>
            </a:r>
            <a:r>
              <a:rPr lang="en-US" altLang="zh-CN" dirty="0"/>
              <a:t>/ Predicted </a:t>
            </a:r>
            <a:r>
              <a:rPr lang="en-US" dirty="0"/>
              <a:t>positive</a:t>
            </a:r>
            <a:endParaRPr lang="en-US" altLang="zh-CN" dirty="0"/>
          </a:p>
          <a:p>
            <a:pPr lvl="1"/>
            <a:r>
              <a:rPr lang="zh-CN" altLang="en-US" dirty="0"/>
              <a:t>找到了</a:t>
            </a:r>
            <a:r>
              <a:rPr lang="en-US" altLang="zh-CN" dirty="0"/>
              <a:t>109</a:t>
            </a:r>
            <a:r>
              <a:rPr lang="zh-CN" altLang="en-US" dirty="0"/>
              <a:t>个可能是骗子的人，有</a:t>
            </a:r>
            <a:r>
              <a:rPr lang="en-US" altLang="zh-CN" dirty="0"/>
              <a:t>95</a:t>
            </a:r>
            <a:r>
              <a:rPr lang="zh-CN" altLang="en-US" dirty="0"/>
              <a:t>个真的就是骗子</a:t>
            </a:r>
            <a:endParaRPr lang="en-US" altLang="zh-CN" dirty="0"/>
          </a:p>
          <a:p>
            <a:r>
              <a:rPr lang="en-US" dirty="0"/>
              <a:t>F1 Score</a:t>
            </a:r>
          </a:p>
          <a:p>
            <a:pPr lvl="1"/>
            <a:r>
              <a:rPr lang="en-US" dirty="0"/>
              <a:t>F1=2 </a:t>
            </a:r>
            <a:r>
              <a:rPr lang="zh-CN" altLang="en-US" dirty="0"/>
              <a:t>* </a:t>
            </a:r>
            <a:r>
              <a:rPr lang="en-US" altLang="zh-CN" dirty="0"/>
              <a:t>Recall</a:t>
            </a:r>
            <a:r>
              <a:rPr lang="zh-CN" altLang="en-US" dirty="0"/>
              <a:t>*</a:t>
            </a:r>
            <a:r>
              <a:rPr lang="en-US" altLang="zh-CN" dirty="0"/>
              <a:t>Precision / (Recall</a:t>
            </a:r>
            <a:r>
              <a:rPr lang="en-US" altLang="zh-CN"/>
              <a:t>+ Precision)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60794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4DC2E4-AE67-4644-B722-723581E89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支持向量机 </a:t>
            </a:r>
            <a:r>
              <a:rPr lang="en-US" altLang="zh-CN" dirty="0"/>
              <a:t>SVM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916F42-177B-4AA9-BC38-C0DBEC1B5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支持向量机（</a:t>
            </a:r>
            <a:r>
              <a:rPr lang="en-US" altLang="zh-CN" dirty="0"/>
              <a:t>Supporting Vector Machine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重点解决线性不可分问题</a:t>
            </a:r>
            <a:endParaRPr lang="en-US" altLang="zh-CN" dirty="0"/>
          </a:p>
          <a:p>
            <a:pPr lvl="1"/>
            <a:r>
              <a:rPr lang="zh-CN" altLang="en-US" dirty="0"/>
              <a:t>将空间映射到多维度</a:t>
            </a:r>
            <a:endParaRPr lang="en-US" altLang="zh-CN" dirty="0"/>
          </a:p>
          <a:p>
            <a:pPr lvl="1"/>
            <a:r>
              <a:rPr lang="zh-CN" altLang="en-US" dirty="0"/>
              <a:t>大大提高准确率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33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49A4BD-A585-4772-BD5D-66610C5F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SVM-</a:t>
            </a:r>
            <a:r>
              <a:rPr lang="zh-CN" altLang="en-US" dirty="0"/>
              <a:t>线性不可分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1D9250-D67A-4707-B11D-7E1BD69D9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data:image/png;base64,iVBORw0KGgoAAAANSUhEUgAAAW4AAAD8CAYAAABXe05zAAAABHNCSVQICAgIfAhkiAAAAAlwSFlzAAALEgAACxIB0t1+/AAAIABJREFUeJzsnXd4FNX3h9872zeFFDqKICCgIkoRlS/YAAuI2LtYKIpiAVTsCj9EEBURBCxYwIJgQQRRlN6L9CbSeyCEtO0z9/fHhITNzqZACsF5n8dHMuXOmU32zJ1zz/kcIaXExMTExKTioJS3ASYmJiYmxcN03CYmJiYVDNNxm5iYmFQwTMdtYmJiUsEwHbeJiYlJBcN03CYmJiYVDNNxm5iYmFQwTMdtYmJiUsEwHbeJiYlJBcNaGoNWrlxZ1qlTpzSGNjExMTkjWbly5REpZZWiHFsqjrtOnTqsWLGiNIY2MTExOSMRQuwq6rFmqMTExMSkgmE6bhMTE5MKhum4TUxMTCoYpuM2MTExqWCYjtvExMSkglEqWSUmJqWNlJJ5k5cwZeRveLO8XHlna25+4jpcsa7yNs3EpNQxHbdJhWT0s1/w22d/4cv2A7B7837+mjCPUcvfxu60l7N1JialS5FCJUKIBCHEZCHEZiHEJiHE5aVtmIlJNFJ2H2baxzNznTZAwBvg4M4UZn27sBwtMzEpG4oa4/4AmCGlbAQ0BTaVnkkmJgWzYdE/WGyWiO2+bD/LZ6wqB4tMTMqWQkMlQohKQFvgIQApZQAIlK5ZJibRSagab7jdYrVQ5azkMrbGxKTsKcqMuy5wGPhcCLFKCPGpECKmlO0yMYnKRVeeT2xCDEKIsO1Wm4WOPdqVk1UmJmVHURy3FWgGjJZSXgJkA/3zHySE6CGEWCGEWHH48OESNtPEJA+LxcKwWW9wdqOaONwOXHEuYhNjeOmbZzi7Ya3yNs/EpNQRUsqCDxCiOrBESlkn5+c2QH8pZcdo57Ro0UKaIlMmZcGeLfvwZvk496JzsNrMJCmTiosQYqWUskVRji30L11KeVAIsUcI0VBKuQW4Fth4qkaamJQE5gzb5L9IUacovYGvhRB2YDvwcOmZZGJiYmJSEEVy3FLK1UCRpvAmJiYmJqWLqVViYmJiUsEwHbeJiYlJBcNchq+A7Nq0l3XzNpFQNZ5Lb2yG3WErb5NMTEzKENNxVyA0TWPYox8x9/vFAFitClaHjWGz3qDuhbXL2TqTiooM7UL6fgMZQjjbIWyNytskk0IwQyUViFnfLGD+5CUEvAEC3gCeTB8ZRzJ57eYhFJaPb3L6IkM70DIGo6X1Rnq+R0pfmV1by56APNIJskZA9khk6p1oGe+W2fVNTg7TcVcg8iviHedYSjo7N+wpB4tMThXpm408cjN4xoP/d2TGIOSRLkgtq/SvrR6EzCGAHwgBGuADz5fIoFmqcTpjOu4KRMAXNNwuFEHQb7zP5PRFyhAy/QXAh+44Abyg7kN6vih9A/yzAWGwI6CHTkxOW0zHXYG49r42OFyRTQJsDhv1Lq5T9gaZnBqhfwGjB64ffDPKwACBseMWQKRsrsnpg+m4KxCderbn3KZ1cMY6AbA5rDjcDl76+mksFvOLVuEQbpBqlH1lIMDpaIceHsmPDeGMKkVkchpgZpVUIOxOO+/PG8DiqStYOXMtlWsl0aHrVaYGdQVFWGsjredAaCvhDtSFcN9f+te3VEbGD4SMV9Fn2Zr+/9gnEbYGpX59k5OnUHXAk8FUBzQxKRoytAd59EGQx0AChMB1ByL+1Qi98VKzQU0B/0yQIXBcg7CeXSbXNQmnRNUBTUxMSg9hPRuq/AWB5aAdBnszhKVm2dpgqQru+8r0mianhum4TUzKGSEUcLQqbzNMKhDm4qSJiYlJBcN03CYmJiYVDNNxm5iYmFQwTMdtYmJiUsEwHbeJiYlJBcN03CalRsAfZNemvaQfyShvU0xMzijMdECTUuGX0b/zWf+vkVISCoa49MZmvPDlk7hiXeVt2mmF1I5BYJle/m5vhRBmUwyTwjFn3CYlztLpf/Pxc+PxZHrxZvkI+kMsm76KoQ+NKvTc/5KuuJY9AZnSBpneH3nsKWRKa2RwbXmbZVIBMB23SYnz3ZCf8HvCdcOD/iBLp60kIzXT8JxVs9bRrcmzdLDeya3JD/H1oB/QNCMBpDMDGdwAmUMBP8isnP+OIY8+ipSB8jbP5DTHdNwmJc6RvUcNt1ttVtJS0iO2b162lVc7v82uDXtBQmZaNt8O/olPXphQ2qaWG9LzPWDkoEMQWFzW5phUME47x61pGnO/X8RLNw7i5Y5vMXfS4jN65lWR2ffvAT7s/SnPtXuTL9+YmOuUm151AYol8k9LKIKa9apFbB//5iT8nnAn5vf4+eWj3/FmeUvH+PJGZmAsqQpo2WVqiknF47RanJRS8ta9w1k67e/cFl1r521k4c9LeenrZ8rZOpMTWTd/Ey/dOIigP4QaUtm4aAtTRs3go+VDuO+V21jw41K8WT40VXdODreD7kMfwGaPXHyL1nbNYlE4su8oZzesVar3Uh4IZwekfzZIT/gOGQLHZeVjVCFILROZNQp80wEruG9HxHRDiMjmHialy2k14960dCtLf/07rK+iL9vPoikr2LL833K0zOREpJS82200vmw/akhvBBDwBclOy+azF7+mRt1qjFn1Dh26XkmNc6vRpG1jXp/cl0492huOV7dJbYwUTDVVo3IF0hqXWjrSOw3p+x1Z2KzZ0R5sTfVsEkDXw3ZC3DMIJam0TS02UgaQqXfovTG1g6DthawxyLTu/6kF5dOFIs24hRA7gUxABUJF1YwtLqv+XEfAFxn3C/qD/P3nOhq2rF8alzUpJlnHsjm0MyViu6ZJVvyxBoDqdarS99NeRRrvgdfvZPXs9WHhEofbwc1PXo8rxlkyRpciUvqRmcPB8xUIG7lNCSoNRzivNjxHCCskfga+P5C+GaDEIlx3IuwXl6ntRcb3B6gHCW+15oPAagiuBXvT8rLsP0lxQiVXSymPlJolQGxiDDaHDb833HnbHDZiE8uglZNJkbA7bRhOkQF3XPHztBu2qMdb019m9LOfs33tbuKTY7mjX2du73PTqZpa6kj/fGTak0BOLF7mOTZ57GmoOhehJBqeK4QVXDciXDeWgaWnhgysAjwGe1QIrjMddxlzWsW4r7rrCj7tH5lJIARcecfl5WCRiREOl4PWXVqyaMpygv5Q3na3nZufvOGkxryo7fmMXvlOSZlYJkjtKDLtCfQu7QYIAb6Z4L6zTO0qFaxnA04i7lXYwFKjPCz6T1PUGLcE/hRCrBRC9CgtYypVjufNn54nNiEGd7wLd7yL2MQYBkx5gfjkuNK6rMlJ8OzYnjS6tAEOt52YSm7sThttb7+c2579DzWZ9f1e8H6pgjwzsmKE62YQ+ed5Cog4cFxZLjb9lylSz0khRC0p5T4hRFVgJtBbSjkv3zE9gB4AtWvXbr5r166TNioUDLFh4RYQcMEVDbHaTqsXgwpF+pEMfv9iNns27+f8y8/j6nv+h9PtKPL5+7cdZMLAyaybv4lq51ThnhdvoXn7vNfiXZv2cnBHCnWb1Kbq2ZVL4xaiIqVky/J/ObA9hXoX16F2o+Jln0gZgOAawIK0NtYX3rw/6jtdXRAxDyNE9M9KZn2CzHofCEU5woGoPBVhrVMsu05XZHAj8lg/UHcDEmwXIhLeQ1jOvKyf8qA4PSeL3SxYCPEGkCWlHBbtGLNZ8OnB9rW7eLbtq4SCKgFvAGeMg/jkOEYue5vEqpUKPX/v1gM80fIFfNn+sLS+3iMf5bqHjBfdyoqMo5m80H4ge//Zj6IoqCGVZu0v4tXv+ximHOZH+ucjjz2LnkstQfrRX0CPr684wXY+IukbvbWY0RjBjcjUuzEOlTjA/RBKfN+Tur/TGakeBmE5LbNfKjLFcdyFhkqEEDFCiLjj/wY6AOtPzUSTsuCdh0fhyfASyFns9WX7ST2QxuevfFuk8796YyK+E3KxQS+MGdP3y9w0QCOklMydtJhn2rxC94v68OUbE8lOL1pRydGDaaTsPlxoitl73cawc/1ufNl+PJle/N4Af89cy8QhPxd6Damm6LFpmZFTap6NPms+cVHcB6HNBVYxCtv54Op8QkofgAUsdRBJX5yS05ZSIgPL0NL/Dy1zGDJ0+qTDCksV02mXM0WJcVcDFggh1gDLgGlSyhmla5bJqZKdns2O9bsjtqtBlYU/LSvSGOvmbULTIh1oKBAiZU/0BKOPnx/PsEdGsWHhFnau38PEIVPo1eKFAqsgD+5M4cnLXuT+uk/wcKOn6XpebzYu+cfw2IAvwNLpfxMKhj88/N4Av479s/Ab8/2KvmxTCNILwVUFHxP3EjiuRl+4c4KjAyT/jLA3L3z8aJeVUheeSusO3vGQ/RnyyK1o2WeuBIBJ8Sg0eCyl3A6YuT4VDMVqibrPZi/amkFSjUSO7IvUHVFDGvFJsYbnpB5IY8rIGQT9eWlxQX+Q1ANp/P7FHLrkZJ2kHTrGpHensvKPNSTXTOSfldvJTM3MfVAc2HaI/h0G8uXWD0mslhB2jWAghDR4oAD4vX7D7ScitTSg8OPACUr16ONIDdIehOCWvPH8s+DoA8jkSVFDLIUSWAz+GScsbKr6f5lDkM4bEJaKU5RkUjqcVpWTJiWHK8ZJs2uaYMnnwO1OG9c/UrT49D0v3oIj30Km3Wnjf7e2IqaScV795qVbsTkiHwx+T4AVM1YDejikR9N+/DRiOtvX7mL5jNWkH86ImN2rIZXfP58deW+xTqrWjnReikWhVcfCZ7rCfgVQhHxzYQPn9dH3BxZB6F/CHwJ+CG1Fen8qfPwoSN/vUbJRLBCYZ7Dd5L+G6bjPYPp93ovqdaviinPicNtxxji4oHUj7n35tiKd/79bWvHIW/fginXiinNic9q4/OaW9PnksajnWB3WMMmC4ygWhaq19ayT79+ZQlZaFqFAtGwMnYAvyIEd4RWaa+dt5M7q3SIUCO0uG/HJcTz61r2F35j9MnC0Itx5O4FYwKH/Z6mLSBqPUIzfLAC9YlAaLUz6IONVtMPXn1xsWtgx/GoKAZi6ICanWQGOScmSVD2RcZuGs3r2Bg7u0FPmGraoV6wxbn2qI516tOfA9kMkVksoMJ9eSsmnL0wIW8w8jtVu5aZe1wGwfMbqiPi0Ec5YJ03aNM4de2y/L/lh+LSI8LRiUfjfLa3oPbIbsQmFV9gKISDhI/D9ivT+DFgQ7tvBcT1o+0FKhPWsQsfBUgOEM1IoCoAQqDuQqfdD1XnFEmISri5Iz0Qis1U0M2faBDAd9xmPoig0u7bJKY1hd9o55/yzCz1u09KtHNx52HBfi+uaUvfC2oAeO9+9aV+BY9kcVirXSqJtTsXs8hmrmTpmpuGaoqZqHNyRUiSnfRy93LwLwtUlfEdxcpKd10PGYPRyd6OYuwT84J8NzuuKbpvtAmRsb8gagT7zFoBEJHxY8BuAyX8G03GblBgpuw6jRNEwEeRtv6NvZzYt2RrWJcdiU6h2TlUsFoWAP8hVd13BPf1vwe7Qc7Knf/JnblqjEdkZZV+hKIQLkr9FHuurpw4a6WvLEKjGD7OCUGK7I103gX+ePqt3XFNspy2DW0A7pBfKmOl7ZxSm4zYpMRo0P5dQMDJu7XA7uOjK83N/vvSGS3hk0N2Me/k7LFaFUCBEo1YNeP2HfsQnGYdi/AaqkcexWC20vb18NKyFtR6i8s9onkmQ8X/kik3lHQH2Zic3tqX6SemcSDUVmdYNQttBWEAGke4HEHHP6WEikwqP6bhNSoxa9Wtwxc0tWTx1Ra5Eq8VmITYxhuseDs9kufXpTtzQrR27NuwhsVoC1c6pUuDY197bhvXzNxkufGqqymWdTj5vuiQQrluQnm9zskyOx6Zd4GijF+qUIfLYUxDaAoTyIjier8F2Prg6laktJqWDmVViUqL0H/8UDw+8m5r1qpFUPYHrH76G0SuGEBPvjjjWFeOk0aUNIpy2N8vLge2HCJyQC3713a1peGkUPXYh+GnE9BK9j+IihBWR/DXEPgGWBmA9H+JeRCR8UKZ2SDUlR38l/5uPF+n5vExtMSk9iq1VUhRMrRKTk0ENqXz07OfM+GwWikVBCMH9r93Bnf06A/Dv6h080/qVCL12gFrn1eCLzSMKHF8G1iC9k0FmI5zXgaMdQkQvVCpJZGANMuNNCG0EEQvuBxCxT+iLpPmPlQEI7QAlCWEp+E0k4tzQNmTqbcaZLpbaKFWKUFlqUi4UR6vEDJWYnBYE/EEG3vkuK/KlCo5/43sSq1Wi/QNXUvXsyoYl+KCHaQpCy/4MMj9A1yPRkP5ZYGsOiR+XuvOWoX+RRx8kr9lChl7GrqUgKg0Kt9MzETLfzjkuiLS3QiQMRyhFlDW21EHPRc/vuG3guPbkb8LktMIMlZiUOzvW7+aes3qyZOrKiPxun8fPt2/pUqvxyXG0ua0Vdld4TrTDbeeeF2+JOr5UUyFzOHrsOSfzQ3ogsFJP1StlZNZYIkvsfeCdgtTyComkfyFkvKWLXslsIACBpXonnSIihAXi/w+9oOj419sBSiIitmd0G6UfqWUW+Tom5YvpuE3KFSklr3cZQkZqdKeReiAt9999P+tF+wfbYnfacnO9+49/igtbN4p+kcBigyYAAB69vLy0CW3CMFVQOCCU1+FeZn9CZFZKAALLkeqhIl9OcbVHJE8EVxewtYLYJxGVpxmmBEotC+3Ys8hDzZAprfRqz8DKIl/LpHwwQyUm5cqmJVs5si+twGPOO6Ha0+6w8czonvQa/gjeTC/xyXGFp7iJyIVRHUWPN5c21sY52Sb5nLf057QEyyGqc1ZASwVLtSJfUtgaIyq9XehxMu0xCK4mtwmwuh159GGoPBVhPafI1zMpW8wZt0kuR/al8vHz43mmzSu833MsuzcXXN14qsybvJh+17wepiSYH4fbQfch90dstztsVKocX6S8ZKkejlKWbke47yiOySeFHqLI30nHCa7O4bNg2yVRRvAiZcnPsWToX11vhfyLvT5k+mslfj2TksN03CaA3u2m24V9+GnEdDYs3MKMcbPo1eIF1s7bWCrXSzt0jCFdR4Y1G45AwMvfPsN5zaPrq2SmZTH8sbHckvQQXRK78n7PsWSmZeXu17K/hsy3iCxJt0Hcc2WSYy2s9RFJX4L1QkCAiIeYRxHxA8IPVBIMzwfg6C1oqXeHxcRPmdAe3R4jgkuQ2rGSu5ZJiWI6bhMAPn7uKzyZ3lzFPk3V8Hv8vN9zbIHnSSlZPXs9Y/p+wVdvfs/+bQeLdL35PyyN5jJysVgU1szZEHW/qqo8879X+P2LOWQdyyY73cMfX8zm6davoIZUXS876wMi48aApR5KzANFsrUkEPaLUSr/iFJ9C0q1FShxT0emAmrRm1NAEIJrkWlPlpxRtoZE1yW36uX2JqclZozbBIA1czYYNic4sO0gnkwv7rhI/WpN0xh0z3CWTf8bv8ePxWph4tApPPtxT9rd17bA6wV8AUMVwRNRQ1qBD4Jl01dxeG9qmDxsKKhyZF8qS6f9zeU3NdJbkxmhRXYHKi9kaBfSNx20dPSQSjRnGoLgOqS6r0Qa9ApLTaTlHFB3GOy1Yc7rTl/M34wJgGFlI4BisWBzWMnO8DDr2wX88eUc0g7pr9BLfl3Jsul/48v2IyW5TYmH9xhLdkZ4TDn9SAafvjiBHhf15fn2A3DHuxCWgv/8HG47l1xzYdT929fsMiyB92b52LZmJ4gYEFEaJhTQ2aaoSPUAWtrTaIcuRjt0KVrmO0hZlM46eWjZ3yCPdIKsDyEwBz3eXNDnEkT6I/tgSu0oMrC6+KGU+MGAUR67KSF7OmPOuMsQVVVJO5ROXGIMDlf+xarypUvvG/jqzUlhin02h42r7r6Cv2euZeBd76NYBFKCFlLpOexB1i3YbOg4LTYLq2etp3WXSwHdafe8uB8ZRzIJBkKwHjYt/ofzL2/ApiX/EvAFImb7VruV+OQ4Ohh0k0/Zc4TNS7eiqSoOtx1fVrgNVpuV5TNWE/AFuPH+h6iWNIqIjA7tEFI7higorlwAUstEpt4KWlrO2B7I/goZ3IBI+qJoY6gpkDmYyBm2QvSZtwYZbyJt5yNs5yNlCJnxOnin6A0YZADpugkRP9CwKjM/iqMZWkx3yP4cfR0g56FRaVjRi35MyhzTcZcRv437i0+en5Bbrn39I1fz+HsPYbWdHr+C2/p0Yu8/+/lzwnzsThvBQIiL2jbm4f+7h4cbPh3m0AHGPjee5h2aIgQYqSZYbXmzuJ9GTCcjNUt32jn4PH42Ld7KgF/6s2jKMtSQijPGyYoZq/Fkeml9y6Xc+9KtYW8CUkpGPTWO6Z/+hc1uRUpJwBtEKCLM8YcCITYt+Yetf2/j5xEKA76KpekVGeEGShXpmYSI7X5Sn5f0/gBaNuEPBD8E/kYGNyFsjQsfxD8H49m1BNft4P89Stw7gMwaiUj8CJn1EXinAgGQOdkh3l+RVIL4F4qUdSNiHkUqVXVhKut5CFdHUwb2NOf08BqlhJQSn8ePw2VHUcovKrR46gpGPfV5mPM73kux94fdysusMCwWC30+eZyuA+5m14Y91Di3GjXOrcbMr+aiKJFffjUYwh3rxOFy4PNEzgwvOaF5w/LfVhmm/FlsFuxOG0+OeDR3W893Hoxq46xvFvD7F7MJ+oO54ykWBVeME5/Hj6ZqCCE4rr8TCqiEAipDnzqLCcs3Eu7DfBBYAJyc49aFnAzalglFd4BFcdxY9HZkRlX8SgwkjISj9xMpGCUhuEn/p2e8gR1+8I5D+n9BxvZFcUdvVad5JupytLmzcyvYmoC9ZBy3/rvwAY6Tb55sEsEZ+0ku+Gkp99ftxS2JXemS2JVxr3yDqhbeLqs0mDBwcsSM1e8JMGPcbEOnV54k10ikWbuLqHGuXuwR8AXQtMhFRE2VVKoST5enbsDutGF32XHFOnHGOnnjx+ewO/PK0iufZdyVXA2qJFStVGTbfh75W0RoRlM1QiGVzza+T/W6VTESTctMs3Bwt0HrsMBytPTXDM8pFGsDInOzc7AUsXDFeTVIo79JO8LZEWE9D+P4M2DNSZGMtvgK+mw9402k7zfD3TK4BTIGAf68MnuZjkx7tNixesPLe39FHm6bU5XZEi1rtJ7pY3LKnJGOe/Xs9bz9wAhSdh9BDWl4M338OHwanzw3vlzsSdltnOYlBAWWep8OtLzhEsNsE4fbTptbW/HoW/fx6fr3eWzYgzz1UXe+2zuWS64Jb5V227OdIrrFCwHJtZKoXqcKUkrWzNnAl29M5OcPfyP9SL6wRg6eDKMiGj1tMOgP4YxxGu7XNAW708gBhsA3BQJLDc8rCOG6S+8CH4ZNF3myXVy0MZQkqDQY/QHgIrdRcezjeuWjEpvTSCH/fTkRsTlpgbboi7c6PmTmcMM90juZyOIbAA3884t0D9GQvtmQ/pLegQcVZCZkjUFmf3RK45ronJGOW19kC/+D9HsC/Dp2ZrnMcBu2rIdRqNFmt5FcI7HM7SkOVc+uzINv3pUTbhIIAQ6XndjEGJ5rN4DrbHfRr92bVKldmXb3tzXMTrmo7fn0Gv4Qdmeeo5MSUvcf5dm2r/HSjYN4pfPbTBgwmU/6T+D+ur0M87fb3HYZNkd+Zwk2p43ajWvRudd1EQ8IxaJQ/5I6JNeMoh4ovTkNg4uHsCQjkr4FW1P0r5ENHO0RSV8Wq8uM4uqEqDIbEd9f71BTeRpK7ON514l7CWIezSnNF3r3+cTRCLv+cBDxr6I7/QK+yup+4+0yA+N2azJH5OrkkVnHRb1OxKurIsoCiq5MisQZqcd991k9SN0fqX/hjHHw8dp3qVG36JoPJcG2NTt55n+v4Pf4cxfyHG4HPYc9wE2PFb2JbHny76od/DlhHhlpWcyftDgiZKFYFfp++jgdHrzK8Hyfx8/tVR+JeKBa7VZAEgqEhwzik+P4/sAnWKx5M+Xs9Gx6texP6v603Lxxq83Cq9/3oVXH5qiqyjsPf8T8yYtzz0uoYmXo96upWitE1PxopSoi6VuEtfCGyEboYQVLkbI4Thb9e6oaXkPzz4P0QaAZ5WMD1sYoladEjun7E3msH5ESsHZElVkIS9WotkjPd5A9Sg/HWOrqD54T0ge1Q831WXYEdkTVeebipwHF0eM+I2fc9ZrWMdwuhCC5Ztn/wdRrWof35w+k5Q2XUKlyHPUvqUv/8b0rjNMGqH9JXR57tyuVayQaNjLQQhpj+nxpGA8H2LTknzAnfJxQIBThtI9v/2fl9rBtMZViGLPqHW549GqSqieQUK0St/W5iYtzcr0tFgv9v+rN2DXv8vToHgz4qSvj5q+kaq1sohe1AFoK8sgNaKn3IrWCBa+MEMJRqk5bv4YwbroQWA5pvUHbY3AWgBMR97zxLsfVYG9xggiXAFy6mmAUpw0gs8fpmuFaCqCBug2Z1js8v9zaIMqNuEAUfV3DxJgi/7UJXW1+BbBPSnlaN67rOuAu1szdEDa7c7gd3Pvyrbldw8ua+hfXZdCvL5XLtUuSNXM3Gsa8ATyZXtKPZJJosODojHEWaxFQIg2zWX58/1d9UTdnxv/D+1NZOm0lIxYNyl0QPatBDc5qUAMtczhkF/W1PADBNci03nrcWUlGKOFhH6l5dGdlqaZ3eC9npJTI9JcwLOlHAWtDRNzzCEdrw/OFsEDiWPDPRHp/A8WNcN2BKKC5sZQhyP7I4Jo+ZNZ7CMckfey4vsijjxIeLnFB7DNl1nXoTKY4M+6ngU2lZUhJcl7zegz983UuuKIhDreDGudW5YkPHuau57uUt2kVAr/Xz8bFWwzVAc9qEL3TjGJRiKmU5+w0TWPtvI0smrKc6nWrFKvoyOl20KD5uWHb0lLS+eatH8PCNH5PgH1bDzDrmwWRg8gsIlPpCiIIwWXIIx11ber0N/UCF6mhZQxFplyGTO2CPNQKLWNY+WdIyPTo8WsRr4dH7JcjAyuQvr8M3yaEsCCc16MkfoBSaXCBTlu/ZoYuR2tEKO8NSdhbIhI/yRHWcoKlNsQPQIm5r4if5XF/AAAgAElEQVQ3Z1IQRZpxCyHOAjoCg4A+pWpRCXH+ZecxfMH/ldr4akjlwI4U4pNiiU8+PSvMstOz+fGD6Sz8eRmxCTHc8tSNXHFzywIXz2Z8PotRT3+OogjUkEqt+jUYOLU/Vc+uDMDtfTox69sFYfogAEIRdH6sQ+4bze7N+3ihwwCy0z0IIQj6Q5xzwVkcS0mPuKZiUbBYFDRNYnNYEYrgjR+fC8u91zSNnz6Yhmqgb+LL9rPol+Vc/8g14TY5rsnpMWmcjRKdnFmi9weksIOSpHdJx3dC1/TxSCUBEVuOefiigAehiEGGtiOPPpQTaxZ6K7TY3iixPU7hmvG5FZoRWOvmM68VwvFjkYeWwa3IrFEQWqfHzWN7Ff4g+Y9S1FDJcOB54PT0UGXMn1/PY9RT4wgFQqghlRbXXcwLX/WOqvdRHnizvPRq0Z/D+1IJ+vRilS3L/+XWZzry8MB7DM/ZtHQrI3uPC8s537lhDy/dMIhP1r2HEIK6Tc5hwM/P89a9H5B1TM88EIrgxm7X0n2orrYnpeSlGwaRuu9oWFXljrXGwk42h5VWNzZDSkmDZufS+Ynrwz5LNaTySqfBrJ2/CTUYGQ9XFEFiNYPSdfvlYG8LgXkn4bwBfOD5NsdB5g8NeCFrONJaBxxXl9jrvwzt1gt4LOcgbOcVeKwQLqTjGvDPIrcRAqBrfd+vhyq0Q4RV+GSNQtqaIByXn5R9QliRMY9B1ijCPxMnIvbZkxoTQAY3IlPvQV+L0EDdgzy6DBI+QDgjZQ/+6xTquIUQnYAUKeVKIcRVBRzXA+gBULt27RIz8HRj3fxNDO85Nix+vuL3NQy6633e+u3lcrQsnBnjZpF64Giu0wZ9Zjr53al06X2jYRz6pxHTCeRbeNRUjUO7DrNtzU7qX6zPqFpefwk/pn5Oyu7D+L1Bqp1TOSwMsmX5v2SkZkaUwqshFUVRIhYw/Z4Ay2esRtMkS6f9zeG9qfQe2S33zWDupMWsX7g5wrbj2Jw2bnqsQ8R2IQQkDAf/XGTmEFC3G5xdGKHooQECelaG/WKk+yG9f6USi3DdirBG1xA3Qsog8lgfvQxe2ECGdAebOFbP546CqDQImdYdgptBWPSZsPN6cDQHz4dElmV6kZ6vT9pxA4iY7kjhgOwxOZ15zkHEvRg1ll4UZObbGMbNMwaA46pipVj+FyhKjLs10FkIsRP4DrhGCDEh/0FSyo+llC2klC2qVKlSwmaePnz64oSIlLagP8iauRs4si+1nKyKZOn0VRF2gp5+t2XZv4bnpO4/ariAaLFaSD8cXhQjhKDaOVWp3ahWROzak+FFGCwsAiTWSMDutOmpfPa8Wao3y4ff4yfgCzLzq7ks+GlZ7r7Z3y4wFLMCsDqs9B7ZjfqX1DXcL4Siz9gKbAoQAyJKPr2SCJb6BZzrgcASOPYEeL+F7HHII7egeSbri4ehXcjQ7kIXZmXWGPDPRa9izAJ8+mJpxhsFnieUeJTkiYjkSYhK7yKq/IGSMBQhPUT9ep/wWUgZ0Ge76oECrxN2TSFQYrqiVF2MqLYFpcpMhPOawk8siODaKLYeOuWc8jORQmfcUsoXgRcBcmbc/aSUkb2k/gNsXLyFTYu3Gu6z2q2kHjhG5VrG5d1lTZWzklEUgZYvA0TTJInVjNOxWnVszuZl/0bMbIP+IA1bFuS8wmnUqoFhSAPg2KFjWO1WLmp7Pmc1qsn0j2eihsJn4L5sP9M+nkmbW1sBesGPEQ63g1cn9aHVDUWJgxYgdyCSQIQMNEOcEPcyQknQezMaaZMAehHL8XtQ9f8y3tAFoI6LRClVkM4bAD/C1hTpaAOeyeCbCsIJoa0G4wfA9xtSDkZEVGnmuwXbeXBiaMXWFAwLXZzgvEG32jMZMgfpm2UIabsIkfhhsXKsS2wmrCSBahTOsuqfj0kYZ2Qed2nx2UvfRJ05hQIhajeqWcYW6QQDQeZOWszX//cD839cSigY4uYnr8fmDP+yKxaFyrWSwprvnkinnu1JrpEYVuHojHFw/2t3EJsQgyfTy5o5G9ixbleBM0h3nIteHzyMw22PmHmrIQ2/J8DGJf+w9NeVEU77OCfG2W/s3g5nTORCnMNtp0X7plHtCMPZMfo+uQe0/DNOAbF9EJaauq534hc5GRJFJQDaXnRn7NPzrD0fg+dLZMYrkNIasoZDaCME/45SrAL6A6H4lYZCiYH4l9HL5Y9/zV1grYtw36bnf2cMzNMowQ/BVci0XsW+Vong7qHbF4YT3PeUeo58RaRYn4iUcg4wp1QsqQBsX7sr6r7b+96EK7bsc3tTD6Tx1OUvkXk0C2+2D1esk8Sqlfhg0SD6ftqLDx7/GE2TaCGVsxrWZMCU6FKf7jgXo1cOYcqoGSz8aRnxleO59ZmOtLzuYn4cMY1xL36D1W5FDalUr1OVQdNfys02OU7WsWxsDis3dmtHvYvr8uvo3/nz6/kRWSh+j5+U3cbhD8WqcO0JHXSatbuILk/ewA8fTMNiURCKgqZqJFSJ584a3ahzYW0eGXQvF1zREND1v6d9PJMNi7Zwzvlnc/MT11P17H5I3+8gixrOkpA1DJk703Xo8fK0RzgZRxo+dDEWSq31QEtHKs5izW6llgbqPrBUBekFpRrCfTe4bkYIB1r2OCJjyiEIbkCGdiOsZbtOJdx3IbVDkP1ZTqw+CK5OiLh+ZWpHReGMLHkvLR67pB/b1kQ6b5vDxi8ZX5WLtvbrtwxl6bTwmavFZuHKO6/gxfFPEQwE2bFuNzGV3NSqHz0HuyBWz17PKze9HTYLViwKtRvX4pO17wGwedlWhj06mr3/7EcIQasbm9Hn08eIT4qjg/XOqEU7RjhjHPyY+jk2e/gbw8GdKayetZ6dG/bw65g/wio4HS47b/32MlVrV+aJS/vjy/IR8AWx2q1Y7Vbe+fM1zmtRF7KG6uEJLQs9E6MYudjCDdYWECyLXoy6FEDuv5VKiEqDwsrKoyG1dOSRm0A7Sq6IlHBBTE+UWH1GrR25BUIG/TxFLCLx0yKl4Ump6RkwKLqOdwmETfQip/26DIESf8rjVST+8yXvp8rhvakMuGMYHWPuo3OlB/jg8Y/xZHp58I27cLjD460Ot4Pb+3QqF6ctpYxw2qDLpS78UVe8s9ltnNe83kk7bdCzTfLL0mqqxr5/DjD4gRF8PegHnrv2TXZt2IMaVAkFQiydtpL+Hf4PKSW1GxWvP+LlN7WIcNoA1etU5bqHr2bOxEURZfd+b4CPnvmcT16YQNbRLAI52TShQIjE5HS2LXwaMl9H2JsjqsyHmO4Uy2kDIMGeU1ASxnGH5dDDKthP2HYSCDeI5JwxVMCvl+Wn9dalWAuz0vN1TmeeEz4j6YWs0UgtZ5HZ0SbHzvwnB5BK4SE/GViBPNwGefQe5NG7kIevRgajN3YuKkJxI6z1/3NOu7iYjjsf3iwvT7Z6kYU/LyfgDeDN9PH7F7N57to3ubxzC3qP6kalKvFY7VacsU5uffpGug64q7zNjqAk36OMimYAgoEQs76ez/gBkyKyPkJBlT1b9vHPyu088ta9YXFzKHhRq/MT0TVc/N4ARw8Y64lsX7uLFb+vCVuQveL6Y4z5awvtbvsXvJOQ6S8gj96va2aLmChXifK1kH6EcECld3IKUdzkOWgnoIJSG/2BcAq/AekBeZjIkEwA6fk8+mlSIrVs8OVkp+RH2HJCIdv0xUsRi94UOOwgONIeLSu6/KrUjiLTuoF2OMdWfZYsjz6oz5hNSh0z6p+PWd8swJPhCetAHvSH2L15H+sXbOa6rlfT/oEryU734I5zGQonlRVCCFp1bB4x61asCv+75dISu87lN7Xg31U7cmex+YmWQSKEYPhjY9m5bjeaJnG4HdjsVuo0qc3FV13A5HenRsjs1m5ciwtbR+8eY3fakFGcotQkTrc9V7fbZtfo98EenO4TjpceCG3SU+5EpZwc7eMOUgA2cN0B3h+JjAE7wH4Ziv0SpPMa5NGH9YVFQuRmhKglpQph9DagQch4nUX65+upg+p+oj40ZBCZ8Rqoh/SONzKoa4cH16PbL8l1+FljkdZ6CKfBQ9T7KxiW+6vgnwmumwu7OZNTxJxx52Pr3zsMc4alqrFzvV75pygKcYmx5eq0j/PUR92x50uX01SNc5sWsQtLEbip13Uk10yKuE5heLN9bF+zk1BQRVM1/B4/3iwvT3/UnQffuJOOPdthd9pwx7twxTqpWb86gwspYlIUJaodQhFc/+i1uemDDS/2GPsw6QXfb4jkSeC4Fn3WaQPHDYgqcxHxr4GjNeFZDi5w/C+vSYLUszBOeaGyWNjB3ipiqwyuQ6Y9Aeoe9NCKkVMVgB/UXeil+1n6z8F16LF+g0Kd7HGGVkjtMIapkTIQpUemSUljzrjzUfei2jjdkX0UFYvCWQ3LJ92vII7sOxr2dgCAhK9e/56r72rNjHGzmDpmJr5sH5dc04Se7z5YaLxbSsnauRuZO3kxNruVdve3ZfTfQ/l1zB8snrqCLcu3RWSJ5EcoAiFEhG1qSKPfNW/w/YFPeOzdh+jYswN/jp9L5ZpJ3ND9WqxW4z/JgD+IEHrMvv39bZn+6V8RC54NW9bngdduZ+8/+1kydQWK1UXUNofChbBUQSR+aLw/4UPwTUV6JgMC4b4dnJ3yQjzSxynFsYuNAiIG4X4gYo/MGkN02Vp3zr5oeew+ohfqHNXHlxKCK3QRKWsDsF0KYnxkdoywgb1l4bdicsqYjjsf7e5vy1dvfI/fF8h1DFabharnVKHpVReUs3WRzJu0yDCEIRSFN28bxq6Ne3MX8pZMW8m6BZv4bMP7JFU3rhSUUvJe9zHMmbgQv8ePEIJpH8/kvldu557+t3DX810Y0+9Lfhn1u2ED4BOJps2dlZbFmjkbOLgzhVG9x2GxWZBSMuH/fmDwby9z7kV5bwsHdhzi3UdHs27+JoQQNLu2Cd3feYBVf63n6ME0fNl+HG47dqed5z5/AqvNyosTnuLXsTNZ9dcaJLuRZIS7WOHSU+MKIrQNlEREwvsIi0ElsJKsp9qpewseJyoWIp2pQtQFU0c7RPzLCItBgVdoO4avFiIW4l6GjNcNrlUYVnC01TNUjj4A6m49PCIEKA3Aen7ObP34A8MB9tYI20XFvI7JyWA67nzExLv5cPFbfPD4J6yevR5FEfzvtsvoPfLRcu0UHw3FouidzfN/caVk25pdqKG8L6zUJH5PgF8++p2HBhg7rg0LNzNn4sLccJGU+jnj35zEtff+j6q1q9D1zbvYuGgLO9bvIegPGsa4C0v/Wz17Az+8N1V/qOSEkr2ZPl5oP4Dv9n2MxWrB5/HzZKsXyTxB92T576tZv2gzg2e8wqGdh/ln5TZq1a/BNff+j5h4N1nHsnnqipc5sjcVb5aPl/bWZuBXm4lNsKMo6M15XXeCw7hEW1OPQloPvZJRWEH6ke67EHGvhC2oCiEgfjDyWA89VkwI/etUlNCJE2J6Q/YIdIcbQg+DXA6BxYSHIQQoNRAJ74D0o6W/Dr7f9Fxn583guDJ6Ob8Mgq05Bb8Z2MHeBgIL0Z2w1LcpcYiYx3StkNA2ckWsJKBuBkubnPOPP2w0QEFK1dTbLgNMx21AzXrVGfLHq6iqqusylKHDllJyeG8qzhgH8UmFizFedVdrfvpgekR6nKpqOFx2PJnhC2xBf5BNS/6JOt7CKcsN+3IqFoVlv62mU8/2uGKcfLBwEH99PZ93u40u4p3lYbVb2bVxD0GDcEvAF2TVrPW06NCUCQMnkXEksqLQm+mj39Vv0H3IfTw2rGvYvq/e+J4D2w/lhnI2r7Rw7yWNuemRGB4bdjPYWxoWl2jeP/Qcb/UEBcPjzx7vZKS1EcJ9R9g5wtEKkqcgs8frAlb2SyGwDgJ/FvwBCAsitiu4b9KdsPSB40qE7Xy0rJGQNQbdmedkp2hpyJSr9Fxs7TAQ1G3zfAWezzGcbeMC930Ia22kEguaUShFgJKESHgLQruQ2Z+BegAcrRExXXX9Ft8MwpUHAQIQmJXvukG9wbDvF3DdUvD9m5wyp98U8jTCYrGUqdNePXs999ftxcMNn+Lumj14vv0A0qKk4h2nXtM6emcfpw2bw4bDpYcNHvq/u8Nm28ex2qzUbRK9Ks7hsmOxRM6YFEWEpfQJIVi/cHNkfD3/9ezWiJ/PvegcLFaL4bkSyD6WjZSSqaP/iDpuKBBibL/xHNx1OGz73O8XRcTfgwGFXz7zkn54t0FndnI6kvcLd9phB3j1UnUpkTL8MxXWOiiVXkVJ+hxhawwBg4YOYTNeF8Q+jxB2hKU6IuZhROzjCNv5ACixT4LrdsK/ml6Qx0A7SLgTDWHstBWI7as3HxYKxL2CYe65615ImqhrmtiaoiR+iFJ5Mkrcszl6JXqfyygfisE2L9IzKcrxJiXJaeO4fR4/s75dwM8jf2Pnhmj9885c9m87yCs3vU3K7iMEfEGCgRBr523khfYDClWWu/el2/h0/ft0G3wfPd55kPHbR3JXv5tpfNl5EV3RrQ4rNz95Q9Sxrrm3DRZbpOPWVI3LO+cVdXmzffz9x5rCHbfNQpvbLsMZ4yA2IYaOPdox5I9XaX1zS0P9kVAwxEVXns/hPUcMe1vmt+mhBr354f2pBHLi7Yol2p+0hsX/OfLwdUh/eOWjzHqP6AJSxw3bj0xpgTzUGO1we6R/bsQhMmtUlHEUPb/bfhkicSRKjLEeei7+mUSGXCRFLxgSCPdNuaEdxdVR70ZjvxwsZ4GzEyT9qHfQOdIeefga5OG2+gPsxFGEor9FFMtNFDeWbnIynBahkn9WbuOF9gNRQypqSEUogqvuvIK+n/X6z+jw/vLRDELB8C+rGlQ5sP0Q/6zYVqg6X41zq3HrM+FCSgOmPM+HvT9jzncLUUMadZvU5tmxPQvscl+7US16DnuQsX2/RLFaEAI0VfLKd88Sl6jrQm9ZsY1+V78eVWr1RBSLws1PXM9rk/oCeihozsRFTPv4T4QisNqtuTNkh9vBPf27kFgtgWOH0ynKr14NqYzp+xXfDfmZEYvfokPXq5j83tSwBVvFotGomYeYeN2pymN9oeriPPGiaDPtXAT6rDfHKam7kGnd9TmniIPYvigx9+raIIbYEclf6YJVReJUy6dUpOdXRGxeBorejSYvlVBL6wH+ReRWV2qHkMeehuRvEDZdTEuGtufE3deSW8FZIC6E69ZTtN2kKJS749Y0jdc6D8ntpnKcuZMW0+K6i7nqrpMXZy8LpJSsm7+JXRv3cnbDmjS96oIiPWzSj2Tg9/ipcnZlhBDs23rQuLuLRSFlT2qxZFUBdqzfzYFth3jgtTvo+8njhIKhIvd87Pz4dbS57TJWzFiNxWahVcdmuR1pPFleXr1pcJGcNuhO/8S863e7jWbu94tyz7farcQmxNCsfRNueuw6Lr5adxoJVSrRqNV5bFi4uUg6J8dSMhjywIcMmfkqq+dsyMkf92Gza7hjVZ7/8ETnrIspYc9RFrTU0YtyDLGjO7coM0mZCZlvoMkssDaBwBwiHK+wglI0jXopA6BFm/1bKHJVZvZIZMz9hn+LUj0A/sWElcQD4EdmfQIJw5EZr4J3CiBAKCAVcLQDfwHxe3szMB13mVDujnvr3zvwZEV2qfZl+5n+yZ+ntePOzvDw3LVvsmfLfqSqoVgUqtetyrtz3sydnebn6ME0Bt83gvULN6MogoRqCTz/xRM0veoCVv21LiI8EAqEaNBMbxKQsvswB7anULtxLeNWXTk2vdJpMFv/3o7VaiEYCHF555b0H9+7WPeWWLUS7R/MEzRK2X2YoQ+PYm0BXd6NkTRsqcvI7tq0lznfLQy7x1AghGq3cu19bXOd9nFe/vYZnrvmDVL3p+H3+CO0xfOzedm/BP0hhs8fyNq/xrN10cdUO9tHq3YZWMMiRlLvm5iDiOujd3cPC3NYwHI2OK4GzzcUOtvMGgFJ38HRJYRVXAoXxD4LoW1I/2xdW9p5A8JS3Xgc30yihkSszSG0kiKFI2SmnmdtVNavHsjpG5n/niSoO/UFU+9Ucu/5+Mce3AhKXdB2RI4pKiMSx/1n3pDLm3KPcavBECJKupJR1sHpxNh+X7Fj3W58WT783gDeLB97tuxn5FNRKs6k5Pl2A1g3fxOhQIiAL0jKrsO80mkwzdo1ITYpFusJ8WWH28FVd7cmsVolXr9lKA83eprXbxnKfXV68V6PMahq5Bf4g8c/Ycvybfg9AbIzvAR8QZZMXcHEoVNO+j6DgSBPt36FNbM3FNNpg91ly13gXTt3o+Ex3iwff/8Z2QGlcs0kxm36gEHTXuLJUd2wOQqeZ0gp9dxxdRtNLhzGrT1SaH1DfqcNiASwNtLP0Y7q2tRKEvoCnkAvWrGDegR8cyg8RAAQQlgSEcnf6n0uj18jfoiesZF6BzJrBDLzXeTh9mjeX43vIbQFiKL3EVpGkWPIIkZ/aBhhrY9hs1+sYG+B9H5HZLk/+gKp+14iFzr1ffLovUg1xfCSUmpILQ0pC879Nyka5e64z2tRD8UaaYbT7aD9g1eVvUHFYLZBt/NQIMS8SYsNFxQ3LfmHQ7uPRGR7hAIqf06Yz+iVQ7mxezsq10ri7Ea16D70fvp++jij+3zBit9XE/AFyU73EPQHmfXNAiYNmxo2TjAQZP4PSyIKY/zeAFNH/x5hTzAQ5N/VO5j/4xJev2UoPS/px0fPfh7Rgm3RlBVkpmUV67M5TnZ6ngOoVDnO8Hdtc1hJrJbAv6t3sOCnpRzYfih3nxCCJm0ac1PPDoxY9FZYu7OIcexWhjz4IQsmji7AQcQiEsfoue9aGvJIZ8j+QpcSzZ1x+9AdV5bx7DIaIgFhOx8l6VOUassQCcMhezR4vySvejGg/zv9xTylvhOHsJ5LZEOB4uKC2Cf0xUUjM5V4cD+Y7zqKXpgU081gJp57JsLeFJH4EVga5NsXguBq5NGHIv72Nc9kZMrlyJQ2yJQWaJnvRWTnmBSPcg+VWG1WXvrmGd68bRiaqhH0B3HGOmnUsj4duhauPVyeGKXbAVEzLQ7vSUUxeJUMBUPs//cgiVUr0XtkN3qP7JZ3DVVl5pdzI6oj/R4/P384nbtf6HLCOCoySrWiNys8bjrr2/mM6PWpnsFygqPfvXEvf46fx+iVQ6l2jh6XPbD9UFSBqcI4q0Feef1lnZpjNdB3EYrC/B+W8O3gn1AsgqA/yHnN6vHUR92pd3Gd3OPqX1KXL7eO5IF6T6AZdM7xewMsm76KtXPgmlur8/TQ/IuFTqg0EGHLmW1nf5lTvHLi7FNyUouDtss5MRNEamnI1DtBRjpn/aat4J8Hrk75TLwe0gcW//rHUZIh5gmE+74CDxNx/fQO9dmf6RKw9ssQcX0QlhpIZ2cIbiIyQ8YCtgsQwoa0Xwbe7YS/Aaj6AzC4Nnf9QPr+0DvtHJ/BSyD7SyR6iMrk5Cj3GTdAy+su5ot/RvDgG3dw6zMdeXViH4bMfLVcNK6LQ8vrL0HJ15pLUfSybKNYX4Pm50ZkjoDegqvp1cbl9KFAiFAU9b2sY+Gv1K4YJ7UbnxVxnKIImnfIa/G1ZcU23us+Jnf2Hna9oEp2uofxA/Lyces1PScshBNBlLCmEIIj+4/ycqfB/LtqB3annaF/vU6Vs5NxxTpxx7mIS4ylwSV19dJ8jx9vpo9QQGXjkn94olV/XrpxUG6qH0DVsyszatnb1LnwbH32LiIlYn0e+HNyEru35l+MlQj7CTr1/nlELtAVhfw3LPTZZkprtPQ3kFLV85kNwxGFIEMnYZNDD80kz0SpuhglyqJkmMVCoLjvQKkyA6XaUpTEDxBWXWpAuO8A2/k5srWgi3A5EQnD8npfansxDtsoeoPf47eT9SGRYZfjefFm2ORkOW08Y+WaSdz9QslXXHmzvMwYN4ul01dR5axkbn7yeupfbNwRvLg8MeIRNi35B2+WL0czw4HDbeepj7obHl+zXnXa3nkF8ycvyW1MYLVZiE+O47qHrjY8x+FycHbDmuzaGK6JIQRc1KYxR/alcmB7Cmc1rEli1Up0eOhqxvb98oQDwRnrxOl2cGfN7iAlqqoZdoA/jqZq/D0zL+bcvENTajWowc71kfn1dqeN+OQ4Mo5mhTcZFnrMOfuYh+W//c2aORt4f94AGjQ7l693jmbb6p0EAyFqN67F7VUfNRStUoMqa+ZsYPSzn+PL9rN27kaSayZS/+K6WCwKNc6tRmylGLYsN+paL1i9IIHaDY47EQWEE5n5NsQ8rjfXtVSD0Pqon0N0hN7oQDhyKhkDQE5WlPdHpKVyjn5IAbnhUgVH28jt/jm5pfbGnKhnYgVLPXB1QbhvQyjGC9bFRQg7JE0A/2ykfwEolRHuWxGWExpi2C/PyUzJd48yALYmeT+r+40vItUcaV1jzRyTgjmjW5dlp2fTq0V/Ug8cxe8JoCgCm9NG3097cfXdJZOt4s3y8tfXC9i2egd1m5zDtfe3yU2dM0JVVX4d8wdTRs3Al+WndZdLue/V20ioYtx5HWDd/E28eMMggv4gmqphtVmwOW00btWA9Qs2Y3PYCPiDtL75Uhb/sjwiM0UoAqEIw/BCNBo0P5ePlg/J/Tk7w8NrnYewdp6+wKgoAqvDxosTnuKSa5swbexMlk7/m8q1klg2fVVEeifoYZNeIx6hefuLchcsM45mclfNHgWrDQpdztUoBGWxKqiqFhHdsDut9BlVj6s7LsxpBHw8BKIADkTSl0AQefRRCi2+KS6iEsQ8rjcDNhzbBpXeQXHdGLFHen5EZr6pV2saYakHWjZYqyBiuiOc15eo6UVFalnII53ySvBBXwx1dkGp9GbucVrqfRBcHjmASERUXRw1Dv9fpDity85oxz1h4CS+GfwTwXzxWXe8i8kpnxm2xzpd2bVpL5OH/cKO9XtofFkDMo9lM3/SEsqTRUUAACAASURBVAK+PCetWBWQEk09td+pw+3guXG9uPLOK3K3zf9hCUO6fqg/FKT+phCbGMPY1cPClAbTUtK575zHoyoHumKdVKtThffnDSQ2QU9Ve6Tx0+zZEmVmdgr0+uBhbr5ndE5fxHzYmqIkT0LzTITMt9FfEYJgPU8vqgku5uQLYQRUWQpHrtOrE3NnyBZQaiKSv0VYqhqeKdUU5OFriB4usUKlt1FcnYtsjZSBnNltQok6SqmlIbPG6pWeIhbh7gquW8LCNDKwCnm0K+EPMCfEv4LivrPEbDkTMB13Do81e45tq3dGbHfHuRj61+s0bFGv7I0qAVRVpXP8g+GhiRIkvnIcw+cPZP+/B6lZvzo161fnzurdyEgNzyyx2ix06tmBJ0Y8krst4A9ya/JDBYZibHYr7R68kj4fPwbAhkVb6H/dQF3cqgT/HBOqxDJxzcIoey0o1fWiGyn9OWqACQirvkagqYchtTNo6RS7WYK1MUrlKcjQHmTG/0FgHno8WACxEPckwv1Q1Di0lv0FZA4juvO2I6rMiur8jyNlCJn5Hngm6PcgnODooD/ItBSwtUTEPY2wlkzoMKodgVXIzGEQ2gyWmojYJ4076/zHMZsF5xCXZFwEo4ZUYipFD2ecToSCIbLTs8NSrEKBUKGNDE6FjCOZPHrBswy+fwSPN3uePm1fM9QNCQVVlkxbGbbN7rDRsXu7CHGpEwkGQsyduCj35wuuaMjHa9+l3f1tsVgVLDkpgw63/ZS6DGWmeZEY/w0g8kJTQjgQtgsR1rOQgVVoGYPB8wVUehecndHzuov6VbEh4l/Vx7WenRPHPl7sI4FMyByO9HwbdQQl5iGIH0RkP8jjBJCZQwu1RGYO1RUE8QEhfdbt+1Hv7q4dBv8M/p+98w6Pomqj+O/O9k1vhF4EaVIVUIqgIIo0AQtFEAXBggiiomJDFEWxCzZExYKKBVEpn4oKoghSlCK9SIeQnt1snfv9MZslm51NNggYNed58vBkdu6dO8PmnXvfe95zZOYAZAQ7tFMFYW6NkvI+SvpalNQvT0vQltKHdH2LLHgV6fo66o1PKSWy8DPU431Rj12EmjsF6a/4Lj7/6sDdf2zPMCGjIieb4jS1igif18fL49+kb8IwrkwbweBaN/FjwLm9aMNSD/Y4W9C6C7S0h55oVFmQqsSR68Rd6GHHut0R6YDxKeHSs6OnX1cq3xrCTRaq1UvnnjljmbvvVYY+eBWdr27P9VMG0eWa9mWONdLM1RZnRdiHEl4wYoOY68PHlPcoMvt6LWg73oDskeD6HK0gJsr9AWODUOaK42V0WRWOyGa8AMJ2OVCKRIF7aantpXSD8wNKZ6ioIAsD4lj/XEg1C3n8cmTu3ciC5zVD6OOXRRWAZf5UZO4j2mpAPQSFHyIzr0BG0jivIPhXB+72fdsw4I7eQV9Da8DXcMrnE//uoZWJxwY+y/wXF+N1+fD7VDIPZfPEtc/z+7LNgOY1abFbgmp4BqMBWyAFdMPUwTRsW58WXZpy1+xbeOGnx0hILVvbOxK8bm12rxjCA2RBtoO8rFDNbIPREGwTCU3bN9Q9nlw1iaEPXs2DH03gqgl92LOxdAEog1FBKOHjstotXPvAlYi42wPmteaAq7kZ7FciYkaHnC89v4Pz48CmYNFGZiT/xlLgP4h0fqq5rUNkD8Zix6UsRM1/HvVYF9RjnVHzp2v59oQnSrlQGfszajbR5Z1U8K4t+7QKDJk3VRP4kg60l5ED/EeQeY+U3s6fAc6SVaI+UPNKXRFVBPyrc9xFyMnIZeuqnSSlJ9CwTf0Kr6eQcSCTIbVv1v2seecmPPvDFAD2bt7PvKcXsHfTfhq3bcDVd/fVVf7LPJzNsLPGhG0YGswG/J7oKtiEIqhSK4Wjf4YGIqPJwLndWzD1q0khx29qdRe7N5S+BG/drTlTFtyD1R46s5RSsmXVDtYv3cjC178hY39mhB70EZto57rJA+k39vLg/7VUczRqmqGmVjlY/Hq+XcisEQH2STQoSgNFejnZQZgQKR8gs28JGPSWgKEuStrX2lI9a2Cg4KWIAmgGY31EymfI7JHg+YXQF4gF7NeixN8bcYRS+pBH2xCxfL44zBegJL9T9nkVFOqR5ujLEhgR6Zsj/r1L9zJkzh1aCqkkzO1RkueEHz+NKE+Ou0wetxDCCixHW7cZgU+klA//tSGeWSSmJXBB7/P+7mFoJc6elUh/psYf9v2pObLYhyIMqcHzvnnnh4h97C02A617Ti0mvnVbmddd+Pq3+H1akBGKpEY9N84CA1lHQRgEMgoWSv2WdfAUhqdLfF4/65dupCDHEWSJFI2trMC9fulGHuj9BPd/MJ5Pn/uK377fRHrdNJx5eWxasQtPoQcRUV9bH4pB4cKr2tP/9lCqnVASQYfnLNUs1OPXgMyPSkb2BLQXnqrCmu/j+G1FLIlpPrpdmU1KuhOkQObcgYi7DzV7PBkH/ZhtKokpfsCKiLtP68azEnzbCQ08Hi3Yu5chEp9FZl6rmSjIwAanqSkiblypoxPCiIydAAWPlXEfVkSM/iShCNt+3cnnMxaTfSSH83ufR48RXbHF6OiV/G04ycmnkn5CqjcEBk23vAIjmgIcN9BVSlkgtLKpFUKIxVLKX07z2P5VUJ2fQt5kNGZBMWqU93ekcy6kfFaM0RB5eZ5UtXxFFmu+/p0Pn/gsSBGUKhw7aGbyW3tQ/YJpY+pRkBsesYoCutFkwGgxMe6V0Tzcf7ruNYQQFBa4goHb5XTz0wId7q4O/li5nRFNxuH1uLl23H76jsjEYlU59KeZmffXZN2y8qV4VL/KoZ1Hoj5///rnSEsuwFIueRDtJej1CCYNPovtG2y4HAZMZpV3plflzmf3sX+nlSUfGHAVvoXf1wy/T6NRNmwN979/I2lVAwVX3o36xTbSifRuQLF2hdSF4FmlBXNjYzC1jGrVqMReh1rwHMHioDDYIH4ywtIhwuew5K3vmDF2Nh6XF6lKNv20lS9e/h8zV0/DHvdXNVVOESyXgPtrQldABrBcXOpzEqbGSGN9Lb8d0takURujxJ6NfzJr4ntsXrmN+JQ4rrm7L71vuvS0ruzLnM5IDUVrCVPg59TnV/7FkL49kPcI2juwZEGGB2RewIVFU1Hr1NvNXc/vZ8zUA5zdInSpe9WEPuW69sxxb5ZQWRR4XAqzp1ajZccCnvuqEIvdEpxtWu0W6jarzlW31aTVhQp9Riby2trxNG53Nt2vrU/XAbm0aF+AECe+Aglp8aTWSA7+fvxglm7eWQ+q6seZ52T0Q3u5YuRxbDEqigFqnuXh4dl7aNRKu3+zzRwmL6AHs9VEqwjyASWRl5nPnt++xmIL/zpHkHwJwf8+SGbbb1rQBs0izetWmDamDnNfSCfziAlHrguXw4vXLfB6BFvWGLj78oUnNmcNNTSaXhjsiMCsTwgFYWmPsA9CmFtFHRCkdxPhfpFFMEDKJyj2yNXKLqebmbe/idvpCapCup0eju07zlevRraVO9MQ8Q9oVbBFJfrCDkoVRPxDZbdNfgPMbdGYPzatSjTxBa2yNgoc2HGYcR0fYM3Xv+HMK+TInmO8dte7zJ409+RvKApEVfIuNNvmtUADYKaUctVpHdW/DLLwc0rnAqvgXqHlO3PGUbv6cmpfU4jfD5cOzOLdZ6ry6WvpNGrbgB4j9N3JdXtVVQ5EKGzZu9WG2SKpXf9Ppn/9AL8vnUej5ptJrZFAlaorMJncaIwEI/AzalZ7brjjJwodfkCSl2XgnoFnk50Ry51v3BISTFKqJyH9J2aRqdU8tOiQz49fJeF1h84V/D4/9liV7tdkY7GGBlCzVTLkjiM8PPwsjCYDlwxtz9L3vsfrBlVVMBhVpBSofu3aBqMBe7ydvrdGV0244rNVHN4cS9uLc7DaSyja+Q0o1ovAE5m9sfDdZNyFeuwZgYwQ+FW/StaRHDb+uIWWXc4Ba3fInxrYFFWD7REmsEa2mIsK3q1o5gs6MNRDMZVU+AvFznW7da3gPIUefvxsFdfcfcVfG98pgjCkQur/wPUt0rdTU1i0XqqV7pfVVklGJM9BqlmgFmh7IOUoUvrg8c9wF3oovlXodrqZ/8IiBt/Xv9Qq6r+CqAK31DQYWwkhEoH5QohmUsoQkQchxGhgNEDt2pHNaP+TUB2UWcShxILnJ/D8GCx3NhjAYJdcf89R6rUZQ9ehA8q1/FIUhdikGAqyw5fK8cmB8QgjjZq8T6P6KzTh/TD4tB/PDwghsQdo0RabZPpnx3FbZ1CnhLCV1W6g9/BMvpqTgN8neP7LnYBk1TcJ+DwCKbV7MFlUjEZJWnUPPq8IC9yKArUbaC8AxaBw23PduHzAe3wzz4q7UKFT71wyD5uY/0YqBblmzu/VkmH3X0Rcso55gA5cDjdff5TMlaMPYbL4KfJIdrsE+3YksX7dpRzbdoC6jTLo3DeH+KQT0djvE+zbcZJ5XgnHD2QBGoec5A+RORMCS3Y0SmHiMwgluvuIhL3bID3BgzUsdpjA1k+vSQhiEmMipu3iUyLw4/8mCGEGW89Iemdlt1eSA5rs5cPW1Tt0n5HRbODwrqM0aH16ipvKJTIlpcwRQnwP9AA2lfjsdeB10Fglp2yE/wIIa1ek65MIgRHACvbhSNf/dM8xWax0H2hEnIRa4tV39mHu4/ODolYAFpufgWMC4kuSgEpeWXodof+lBoOkSrVsSNFZiksXNz5wmNh4N4f2momJ82OPU3n+y53MvL8GG1bGYrGqdL8ml7NbFDB7alUMxvCvjN8Pu7fEYI2x8NDHd2K01qJhSwcNW2aFnHf5tdmAAcRe4FNkRgwkvYYwlZ4yaXt5K2bfb+b2Xmdzy5SDnNu5AI9H8M28JN58vBruwrmAFYu1Bm89UY1nFuykbiM3YGXdmqEIZXUZz0wffp8/6AoEIIx1yPTMYuX8ryl0uGjZ9cK/XNV7eM9Rbu/8OS98aaTGWX5MgcmnqoJisCLsV5XZR91zalGldhoHth0McR+yxljoNzZcZ+W/iJoNq7N/60FKkvO8bh+pNcv/IogW0bBK0gBvIGjbgO7Ak2U0q0RxmNtrriie5SUCsxkQYOuLsA9D5j9JqPpbEQQoJ7cRNOje/jjzXXz+4kKE0IL3lTdn0O/GTMAKlk6l+wiWCi9k9UeNnQTqPnDOA+kCSwcUQzJDxmtuKEVf6tpnu3ly3u5i7U1I6eXwnxa+fDuFPsMzQ1IWUjURl345n+3ciIHhyKxaYOkC7h8J5d5KgpWBANKBzBqOTPsO6ctky6oscrNUajWqTnrdVI7uPY7JYqRWoxpcOOB8lr7/Iw8NPyviXbpdCh63wjPj63HfLDtL5rVh88pcpDRR3nJ4i91Ch75tqNnwRAHVivmrmDb0RVRV4vf6MFm/5eKBHZhQIgVVHiyYuQSfx8fdVzVg/NP7adc1H6FIdm+OIabmM9RKDw8qfp8fv1/FbNE44kIIpi68j3sve5SswzkBrXQfQyYNoO1lrU5qXP82DL6vP2u//j2ksthsM9Opf7tSheP+KsrkcQshWgBz0JJlCjBPSjmltDYVjcddESClCu5lSNdXmhyoub1GUTM2RBg07rX0bkNmXk3Y7FfYEWk/I5Sy82XStw/pfEeTFTWfi7APQSjJuJxusg7uICnuEyyGVZpmRMxo8G1D5k+ndHuuopxfpB07Be3r4T3xu7BpRSSRKveEHaSgiPGQn6OQn2MgvaYPg9EIphZg7Qn50wkTKLL2AM/PARMEI/pcZSOqVPAU+ln0XiJvP1kdd2GgWMlkwGA0UL1+OgajQVfPRnfIisBsMeH3+SNqpIOWaxcCVCkRCGKTYlAMCnGJMfS59TL63HIphkBeprCgkKurjgpZEQHBVUbbHq2jGltJTOo5lV+X/Bb83WTWNn0NpljumXMbHa5oG/ysIKeAxwY+x/rvNiFVSYPW9bhz9i3Ub1kX0Hj1237dSV5mAY3Pb0B88skXc/0bsXrxel68dRbHD2VhMChcdsPF3Pzs9cEXYLSoFJnSgfTtRDpmaRs2pqaImNGnRVxHqrkaxUtJBmOTcs+YVMf7kP+EtjkVgEh8BWG5oOxre9YEZEq9aDNBixZALZdolXrm88F+PYpyYsNK+jOQGd3QT5XYAQmGs4AC8B8hOv9F0AK5RKM/lgxyJo0nm/AUZI9GC+5C03KOu0vT6gDU41fou68rVcF+MzhfD1iO6TyLwJUXvpvMKw/WwOsJ33ASQuhazJ0sFIOC2Wqi/7ieDBjXC4vdQl5mPr99t4n8rALOvaQFZ7WoE9Lm5y9+5cnrXsKZFy7j2nVIJ+57r3S+th6O7T/O7R0mkXkwO+wzs9XEG5ufCxZq+bw+rk4fGWbKYbVbeHvHS6RU+2fpZTvzC9mxbjeJafHUaVrrjF1XSokzz4nFbjlpA5hTWoDzb4D0/BaQlvQAfvBtR7oWQ/J7CFOzsppHDbXgFSh4ORB0/aDUgOQ3Izt660CJuRZpuxzcP2tO3JYLEZFMX4tBSonMvZ/QFIJb4wi7PtF+9fwAjpdQU79HMWh/kMKQBonPI3MnEDKzjntIWxEYqmt8V+lC5r8EzjeJzrC25DlC+xExmst53F0IJRFZZQV4VmtpDnM7hFIsUPh26XetHoGCyaVeXQAfv5LGG49VC8zswyGl1E78i7HbFmelRoOqXDSwI33H9AgWp2xasYVJvR5Hqpop9tsPfchF13Tgztm3Bl/opfKMlcjshl2/7+XdKR+za/1eajepwbUPXkXTCxqiqip3d51M9pFcnf4ERpORF8e8weB7+9Oic1PmPPxRWNAGjQr45av/4/pHBpX3cfxt+OyFr3hz0gcYzUZ8Xh81G1bnsa/uI7X66cs1F0EIQUzCX9tMLtf1/gszbvV4f00RrSRMrVFSPoq6HymlNgOULjA1C6EbSfcyZPbthAZOBYyNUFJP3mE96rGpOchjHYnM2y0GY1Mw1NVYLEoc2IeD7SqEJ7DZZrkA1Cyk430tqCLBfC5YekP21X9hlBZE6uJgoZEeVN9eyH8e/AfAtwfIj3huadiwMoYHhtaLQNc7tWjVtRnTvw0tJvb7/FxTbRR5maHjt8ZYmDhnLBcOOB/QAuTV6SNxOUJXMmariXO7t8Bis9DhirZ0vuqC4Exuy6od3N3tETyFnuCKwWIzM3n+RCw2M/f3ejzMY7QkLHYzE2bdzNsPfhRizlwcrbs156lvyuZCVwSsW7qRh654MiTlpBgU6resw8trylZSrAionHEXgxZs/9D/0LtB/7heP97tyOybQGajTdMUSHgSYb1E+9wxh3AVOBV8e5C+3QH37tMIUYqSXEn4/ghQz1Tw50L+M+DbiUjQTGql51dk1o2E3I9vIzjfR0uBnKRDtzCCjByIVcd7kF/q9gnaV7bsDcEv3koJ5rRPN7b+soP1322kddcTll1/rNyuK73rcrhZ8uZ3wcBttVt44KMJTLn6aVS/1DxJpaZrvuqrtUgJqxau5f3HPsEWYyXzcDYelycsJ+4u9PDSmFmMmDokqvSc2+lh5ri3SEyLj3hOveb/HFrvZ89/FfZMVL/Kvq0H2b/tILUa1YjQ8p+Jf7U6IASWoiLCpp6IjosqpQeZdR2oBzVWiHSAzEfmTED6Atohang+UbuGEdQITt+nEELYwNKVMlXjgii+0eiCwvma+4qUyJyJhL+EQAuYJxm0QUtZGPWLPqSaBfmR3M0FYNL+v0wXRnWp/Gwj4aa+pwcup5uHrniS/OwTYkWqqka8vN8X+gzP73nuicKqogWwPMHGcTnc7NtykG1rdnH8YFaYoUURDu06Sn6us0SlbGS4nW66XNNBtyJVKIIh9w+Iqp+KgOwj+jKsBqMh4vP6J+NfH7gBsA0mXJPZCvZh0bV3/4T+ppwPWTgv0F139PWTJZialNq9lIXIwkVI54daefxJQiRMBVMzwBb1S+lEY4vmAqMejSxF+ldhvgAh9Bd5svALIiebJWCBxDngj+75dOyZi8Wm/5JJSIsP0Sw/VfjxkxPyPU3bN9Sd+VpjLHQf1iXk2PFDWSyZ/d0pMcd4ZfxbdB3cMUSHPtIEXPWr9B3Tg2YXNsFYTLPdYFR46OM7SUjRn40f2nWEZ0a9wqjmE3jkqqfZtibCXgRQkOMg+1h4vv1U44I+bTDpsDj8PpX6reqe9uufafzrUyUAIu4OpJoBrsVagJJusPVGxN4aXQcykraxT9P9df0PlCqgpICahcbQEIAF4h7QquMide3dgMy6AU1HWCsnl7arEfEPlpuRIpR4RMpHSO82TRdazYS8B0qMPQK1T7qRSnU0McjShDoMBDca8QX6i2YWLsBYN/LHEYuTiuCA3AkRWSQlcdkgB4vmWtm/Q4YERIPRQH5WQalCXicDr8cXYpBsMpu4/4PxPHLV00hV4nF5scZYaNW1ORcN6kB+dgFfvLyEVQvXoaoyam2XsmAwKLTq2pwWXc5hwYzFOAtc1GlSk1+//g1PMTs5s9VEh37tSEyNZ/rSh1m/dCObVmwlKT2Riwd3JC5J/8W/d/N+bu8wCbfTg+pX+fOPA/y6ZD0Pf3JXCHXx+KEsnhz2Ept+2ooQUO2sdCbOGXva7AL7jb2cJW99R87R3KDph8Vu4aanh4XJBv8b8J/YnCyC9GeAfx8Y6iIMKdG38+1DHu9F+KzbAsgT1D3pBXNXkFlgSEfYr0OYW+qM4xDSMRs8vweMbEv0K2yIhOcQ1uh1SSJB9R3V/Av9f4K5DVh7QdYQwlMhQtNpiJ+CdLwW2JTUC24CsGr3bGgMvvVEtSGKBcwXaIL3xrMhZnTgxSTA2BiZ/xg43y2jj0gUEAVEKshjBF8slq7keB5gSO3x+EvhXJ8qmG1mXvjpMRq0CqWYZh3J5ru5K8jNzKfNpS1p0bkpBTkObm59NznHciM6C50srDEWxrwwIkTTZt/Wg7w56X1WLVqPyWLE7/XTtkdr7nl3bLnlWe/v/Ti/Ll4fVimYXjeNd3fNRAiBqqrc0HgcR/YcC3lB2uJszNn+IgCrFq5DMShc0Oe8U8YLL8hx8MXLS/jlq7UkV0tiwLhetOjc9JT0fSZQyeM+DVDzHoXCT4I6IlrQ9hIe3CyI1AURNyOlbycy85qAlGcpf7Tmi1GSX/vrA9cbg3slMu8BjbkRFgiNEDMBCudohrKlcuUiBdJkNDZIEYfbgPacin6K2lmLnRON8XG0G6NWSHqTCZcsYPNPW6M4X4NQRFAFr7xQDAr3vDuWroM6lXnunMkf8dGTC8KMLSL2rQhQBKrvxHfNZDEhpYqvhBGGyWpi6lf3sWzeSjIOHCc/28Gu9XsQikAxKCiKwsOf3hWykVoeXJE4HGde+OrIaDLw8dHZxCbGsG7pRiYPeIrC/FBmi9lqos1lrVjzv9808SohkH6Vu98aQ5drIkvL/ldQaRZ8GiDiHkAkTAdzRzCdG1Bu05ut+AP5Wn3IvCcCFktl/dFGW+hSfghLe0h6H/2NTB84nooiaBP5c0Ug0r5GxN2BiB0HxgZav8GXXFE7F9rMP5qgrYD5QvSfeUm4yN37ENvX7IziXA1ma/RVbglp8WGqeapf5ZmRr+DIjaR9reHQriN8P3dF1EHbZDHyzq6ZdB3cCZPFhNVuITYxhjEv3sAl13bGGqNJ8ioGBYvNzEUDO/Bg32ksnr2U1YvWs2XldjwuL26nh8J8F45cJ9NvmHnShUcJqfopFMWgYLFr+wbH/szQfQF6XF5++WotHpcXl8ONq8CFu9DDU9fPIPtoxfZ4rGj4T+S4TwWEEJpUpPVSAG0j0bVE50x/IDBHgGcNZQdEG8LW92SHGhWEehgpLFq1oi7+wkpMqYow1ICYkVpPBTNOvq8imC+CxOch52bwrEd7CRiIZM1ls+zG645uVmm2mTFZjFGnLZz5hbo5coPRwJqvN9Dl6nCDY0eug8kDnuaPldvCWCWRIISgdbfmpNdJ4545Y7ntpZHkZeaTVjMFo8lIzxsvofvwi1j+yS9a0B7Ugbu7PoLbWfqLsCDbwc71ezj73PJTVK+6sy+z7n4XVzHqndlqpvvwzpjM2svv7PPO0n0xGEwG3YAuFMGK+avpc/Ol5R7PfxWVgftkYekMTA0/LqwIyyWR2ymxoOpR7Yra28HUCqynN3BjrKfvvFIuKGiz9uL9WMF2FVItQCiB2ZkS/xeYKkaw34ASfzcAMuktjX/v3YhUqkLeXbobm/k5kReTSVUTQ+hjql/VZSREgjdCgBeCiGYPTw6fweaftkZN1TOajZitJm5+5oQTS0y8PUTfWQhBi85Ng3nc7Wt3haj4RYJQhO44pJRsX7ubnKM5NGrXQFckqc/Nl3JkzzEWzFisVSh6fLTvex63PncDORm5rF60HsWg0KxTYzb9uDUovmQ0GzHbTGHpEwCpylPCqPkvoTJwnySEoToy9mYoeA1tqa8CAV0Qc7vIDe3DtLL4EG0QMxgbapZUls5g6VIuMfeTGr+SiLQPDrhc/4UArqQEgnJR/lmFgunI/GlI2xWaC4n9eiiYiT43PGLHYBuMiL1VK8svGrcQYG4J5pYIQPVdD463wvo+esCE1e7H5QytnLTF2zBZjCH5bJ/HR35mPiazMerAqge/T6XNZeGb0QU5Dtb877eo+7bFWul1U3cGjOtFWs3oN9Ht8XbUKGbzikGh4Xmhs+2MA5ncc+mjZBzIRFEEPo+PK+/ozQ2PDQ5hNwkhGP3UMIZMGsDBnUeoUiuFpPREFr+5lBm3zcZg1J633+enY/92wVRNpwHn02nA+TzYd5ruiqDIE7bQ4eLg9sMkV0skueo/SyflTKIycP8FKLFjkOZOyML5gBth7QnmTqXrT8SMQvr3QeEXAWqiByydEInPBah4Zw4i7j6kUgsKHqd0CmAkqKBmgu1qMNaB/OeAwhPpl8IvkMKMiHsAqR7VZF+RlJ3TViB+tjVAwAAAIABJREFUOoq9bJs2ETsWKd0BDZUTs81GrQs5r0s+a5fF43YZMJlNKIpg+ORrePvBD8OW7KoqSa6WQN7x/BCJztJgsphASoRB2zhs1LY+7zzyMT1v7BZSqefMc6KUojsScueKQosuTbn0ui7lCtoANc+uRo2zq7F30z7dmbfJbEQxKkx6f1yYENLD/Z/i4I7DISmg+S8uomGb+nTqf35YX7GJMUFq3+HdR5kx9s1AqunEauSnz3/lvT0vk1TlxMy916hLWDhrKR6XRyurspgYfF9/qp2VzkdPfc67Uz7BYFTwun2c170Fk+aOwxZbQbwtKxAqWSV/E6T/mCa9aqyl5YP/jjFIL/j/RPoOQO4dgVI9D0FN8KIXiSykVDaHsGveib4dOh9aEelrEMKMVHM1WqV6LHJfxsaIhGkIU/loXOrxgQFqYvH7g7en1WD+7Op4PT5MZiNpNVM4sP2wbh/tr2hD96FdmHL1M1Fds+pZVeh54yUsfO0bco/n4XK4MRgNGIwKtZvUZN+Wg1jsZnqM7Mq37ywj+2hoIYpiUKheP52j+47jc3uDFDvFoGAyGxn/+k1ccm3ncj2Ho39mcOfFD5N5KBtVVZGqpG2PVqTXSSO5ahKXDu9CldppIW0O7z7KqOYTdF9YLTo34ZkfSpch+GDafN55+KMwqVuL3cxNTw8Py13/8ct2ls37GYNRoevgC2nQuh4/fvoLTw2fEZI7N1lMXNDnPB6ad2e5nsGZhtfjRVGU4GrjZFGpVfIPgDBUAUOVU96v9GdqglpKFYSpccTzVOd8yH8MbTPVp3G8Ld0QuLVUj7FxcCNV5j0D/k0R+0IWgj9SMFY15T+RjFASkKVolQDg263J7yY8U650kYi9CZlzB0UpE78P3ppWnU9fS0X1awHJ7fNEDNoA9ZrV5tf//Ra1YmDOkVxcBYXkZOQGl/9+nx+/z8/O9VqFp8flYcFLi6nbrBbO/MKgW7rJbMQaZ+XJbx5i+ScreeuBD/AUarNV1a/iLvTwws2vc+GA87HYoi8gcTlc5GXmI6VE9amYLEb++Hk7Nz09nNqN9ScIjlxnxKCTl1VAXmY+ccmxEVeSuRl5+HRSNKpf6u4HNL2gIU0vCDXj/fDJ+SFBG8Dr9vLLl2vJzy6IWBD0d2L/toM8O+pV/li5HaEI2vduw/jXRpOQGln/5VShMnD/SyClROY/Dc53tOIY6Uca6yGSZocVG0nPr5A3mZC8sOdXQCKS55w4ZtG4tdK2CQp2EDEXbmqlldh7fgz/TIkDkXjid2Mz8P5ayp14wPUdWBaALbIDeUkIa1ek/VpwvoWqwtzn0vjs9VTUctTeHN2bwd7N+6Mm1HjcXhbP/q5MFofH5eXPzQe4992xLP90FYd3HaHlRecwYHwvkqsm8fPnvwaDdnEoBoWtq3dqpsJR4PCeo9ze8YGQDUCv24fX7eOWc++meoNq9B97OT1Gdg1J3dQ5p6Zu5aaiCPZtOcjAGqNJSk9g3CujOb/nucHPjx/KYuqg59i6eqfuMxMCLuhzXlRj15OhBa38Pj+r4gXu/OwCxnV8gIJsh8ag8cPKr9awr8sBZm18NurU2Mmiksf9D4P0/YmafRPqkRaoR89HzX8WKT3gWgjO99A0uAuAQk13POf28D4K3iB8o9ALnnVIf3hJubBfC4ZqaFZrxaFo7jzxDyPi7gqIeRUPAFaImxQycxbx9wBl5SwLkc6PyzgnFKrzs8D9SxTFz1W3HuOpT3ZiNEWfuz9+MIu6zWpHZIaEXdOvknMsOgExg8mAlDDp/XG89MsT3DhtaHDzLSZBXwRNqhJbbHT7Hh6Xh9vbT8KZq0+P9Li87N20j5fveJsXbpkV8pnJbGL8q6Ox2M3Be1cMAlVKVL+Kz+MjY38mj17zDNt+1bjxUkomXjJFXwVRaGmSgff0o3r96LToW3Vtpusob7KYSK+TptPi78U37yzD4/KE0B79Xj8ZBzL5/QcdCelTjMrA/Q+C9GciM68E9zLApWmoON5C5oxDOsOZFeAD7+9aPr041AjpAmEEf0b4YSUWkTIf4u7Sio8M9cHYBOxDESlfaUFdzYL4p8DSXXOoMbVFJL2CYgvdYBSmFoiUj4CyROejZ3dI1RFYQbgo2mS1xajUP8dF1wHRF3ac170FAydegckavQBVtHtEfp+fmg2r6X7W55bLQkShQJutxqfGlcm19vv9OPKc/PjpqjJn/qApAn7zzjKO7Q+lZ140sCPPr3iMS6+/mBadm6A5EoW29RR6+fDJzwHY8st2Mg5khvHZhSJo0Loezy6bwnUPX1PmeIow7OGrscVZQ1I2FruZW1+44S/njk8H9m05oPu8Vb/KwR1HTvv1K1Ml/yBI59xAcU/xPxY3uFdotDw9CCPIPKBKQJt8MxjPCmiklPjLlE5NaEqvGyUGEXM9BGzFIJCeKXgRHG8E0jM+MNZHpHyGMKRGvA9hahygUs5AP/1iBWu/iO3D4F0fuM/Qw7YYlS59s/n6o7IdUExWE71vvhR7vI0bp13Lx09/wbF95eOe22KtSLQ8c/GxmCwmGp5Xn3rN6+i2a3d5awaM78XHT38RLGKxxlqZunBSxLyy3+/nncnzmP/CIjwuLyarEVdBdLROg1Fh+5pdVKkV+n/UoFU97nzjFrau3sE9lz4aZqcmpeTAdm1FdvxgForO2KQqqVIrlYbnlU9Mqlq9dF7/7Wk+mDafDcu2kF43lYET+0WdJjrTOPvcs7DGWMIMMIQQZ0THvDJw/5PgWkJEdoepEbgzCC+lt4ChnqaRkjVKm6VLiX4i1wDu/4FxaFTDkXlTofBdra+iYh7fNmTOWETKB+HnSwmuxUjnm+DP0mzMZEl6oFnjs9uvimoMQID9En4/UoKzILpF5eRP7+LonxlM6vk4LocbWU71wCq1UxkxdQjxKbEkpMUzY+xstq7eidFkoOvgjtz6woiIbZe89R0LX/sGKTWGQsd+53P3nDGYzZGLgmbf9z5fvPx10DzAXxB9Mt/t9JRKNazVqLpuQYzBqNC0fSMAGrapr5k+lIDFbqF1t5PTQalSO41xL48+qbZnGl2vvZB3p3yM1+3FH9CQMVlM1GtRh6btG5bR+q+jMnD/k+A/EOEDN5gvBc+6AHWviNJnRiQ8BsiAEUQmpe+8+cCzCmL0A7eUHs1OTElCur6Dwvd0+vOBdxPSfyTMa1MWvKjxrYNCXUqgfYB+WISYG0Js4cqEqTWa6Fe41EBCStkBzWAy0LxzE4bWG0Pe8fJbpVnsZgaM70W3a0+YPDz9/SMIoZXBl7ZR9dPnq5kxdnbIsnvll2t456GPuHGa/v+Dx+Vhwcz/4YmSbx4OSWxS5FRVTEIM/cf14vOXFgdfDEIILDYLg+7RVkJV61ah27Wd+f6DFUE2iNFsJCEtjkuHX3SS4/rnwBZjZcbqabx+9zv88uVaDCYD3Yd14Yapg8stx3wyqAzcFRTahuM3GgPEUB1hG0CplYf5k9H+O/0ai8PYUGOFmJprwVgWUjZdwghG/WWe6pynuc9DoMBGErFoRxhBzYVigVuquVpKJSQ1UlJ0CsADeZOQlp8QIrrcphAGpOVCcC0ocRwan+skrYaHnAwTPp8SVnhjNBnoMrAjG374A687urx6lTqp5Gbka4UiHh9drulAv7GXA7Dm69+ZMXY2h3cdwWK3cMWYHlz/6CAUg4LL6cZsNWEwnLivdx6ZF5YrdTvdLJi5hOFTBgZTJ8VxaNdRvK6yg3ZsUgwF2eEvM7PNHMa5LomRjw+h2llVmDf9C/Iy82l+YRNunDaUamelB88Z/9poGrdrwOczFlNY4KJj/3YMuW8A9rj/RsFMavVkJr0//m+5dmXgroCQagEyaxD4DqCJKFmQjpdBJICM5CbiJhgUZQ5414FvE7LgFbBcFCXFzYSwDQ4fj/sXyJtK9CXrBi2PXtReupCON4iaZydd4N8LxnLkSXXYMAB+n6Bdtzw2roxh3w5bkKNdpGR39rlnMXbGSH75ci1hItMR0PriZnQb2hmXw039lnWCBS1bVu1g8oCngoG4sMDFZy8uZPu63RzYdojjBzMxGI10uKINE+fchtli5tif+nl01a/iyHXq6oW8P/WTModqMCoMuL0nHz71eRjVMDYpllqNqpfaXghBr1Hd6TWqe8RzFEWh56hL6DmqFG2eSpwWVLJKKiCkYzb4/uSE8p1bE1KS5RHd9wXEl9wBForexpWCpjFiAaU6InmWrgO7FnSjDdoC4h9BBMwlpP8gMqMbOOYQnXwrIAuRjnlaRWe0MDZGbx5ii1Fp3NrJvh1FVaAaP7p556a89MsTPLf8UWLi7bS8qGnUqn3fvvcjTw2fQauLzwmpQnz/sU/CZs+eQi/rvtnAsX3HtYIUt5dl81bSP/kGdv2+l/qt6+pewxpjIS45nLusqiorPl1d5hhTaiRz1V19qdO0VpBSaLaasMZYuH/u+NPOM67E6UXl/15FhOsrInlcnhzcYKgLovgS1gqGJpCyEFIXItK+R0QSx1KjpTcpEDsRxdYreETmPhjIrYerwkWGhMK3kMcv1/jZUUDEXA8l8uJSGtiwMp5n7qhNcX656lc5vPso9ZqdSAul1kjhqrv6hthcKQZFN1/p9/kpyHHw7bvLQ47v23IwqrECeAo93NfjMW54dFBw9l8Ei83MyCeuDUmpnLgnid9f+gvGYjcz5oUR2GKsvLTyce5++zauGHMZwyZfw5wdL9H8wtI9UCtR8VGZKqmQiLQxJ4B4oLyu8RKMdRD2iUjHXK1Ax9gQ3D9AZm/AiLRfA3ET9TcFzR20TckwxopRexlIByipWtC2n5CjldILnpVEFrAK5OQjplDckPcw0toVoWjVl9J/RCvO8e8FUzuEvS9C2BDGWpD8HjJvMng3Albcog+Tb9iJHhMntXpyYIwSZ54Ta6yVG6YMomXnpnz12jcUFhRy0cCOZB3J5t0pn4SVbrscbjav3EafWy4LHmtwbj2O7D0WtYtOYYELR46T+NR4Mg9kat6TQktTNLlAn5lgMBho1rExm1ZsCUuXWGxmzunYmKEPXhUMzgajgQsHnM+FA8KFoirxz0WZgVsIUQt4B0hH+wt7XUr5wuke2H8a9oGaT2TILFXRcr4xoyB3IuFBtAQzoziEDWHthbBchLBchPT8prFMgv37wDkPKQsQCdPCm8fciCxcADKfE7N+G8SNR9ivR0uBmENmp1L6kY63Kd1qTKHsVYQB3MvB1hfpWY/MvkHji+MB17dI52uQ8ilCSUKYmiFSPkFKP6BgF4JzOj3Ob99tDNl4tNgtDJx4BYvfXMrs++biyHFgtpkZdE8/Bt3bn3MvaRE8d8PyPzAaDXhLPG+z1UTtJqFppWEPXsXqReuDTIyyIIRg4axvyD6SE1TzkxJcTjdPDnuJV9dP1203/rWbGNfhfrxuL+5CD1a7BWushZmrp4UJSFXi34ky1QGFENWAalLKdUKIOGAt0E9K+UekNpXqgH8NUvq0UnX3Cu2AMICIQSTPRRhroxbMAscMQNHy3ub2WlD37QKM4FmBFhD9gB3MrRFJsxBCe0+rWaPB84POlc0QN0FTK7RcFOJOL/1HkQWva3okShVEzEiE9eKI96Dm3guFiyhfikQPBrB0gbgHIXu4ZvYcAhPYh6DE36/b2pHrYOqQF/j9+00YTUaklIx8YgiJaQlMHzEzJCdtsVu49oErGXzvCY0UKSWjmk/gwPbDITlwe7yNV9c9xa9Lfuf3ZZup0aAqvW/qTtaRHJ4Y+iKHdpadXjJZjMQmxoSpBoJGrfvo4OvEp+gb6eZl5rPkre/Zs+FPGratz6XXdSEmoaxq1DOHlV+uYdbEdzm06yipNZLp2L8dvy5Zz6GdR0mrmcx1jwyk+7Auf/cwKxROq1mwEGIBMENK+U2kcyoD96mB9P4B3t9BSQfLhcENPwApC7UNTEMVhHKiMlD6diPzHgfPWk3v2z4QEXt7CLVOzeiuub7rwhxwrTcikt9GmMpfuSb9R5AZlxD1ZmSZMKI57fjQ9epUqqJUWR5+vBgyD2eTcyyXWo2qY7aaGdFkHPu3hTNRYhLsfJb5VsjmXfaxXJ4Z+TJrv/4dCdRpWpNbnrme6SNmkns8H7fTjdFsxGgy8sTiSZx93llc3+h2so/kBIsz9DDqqaF8/uJiMg5kht+xycCHB19nwcwlfDFzCc58F+d0bMStz99AvWa1UVUVIcQZ4QyXF6sWruXRa54tVdfcYrcw5oUbuHxktzM4soqN0xa4hRB1geVAMyllxERrZeD+eyB9uzUtE1nIibSJDeInodgHBs9TcyaAaxGRc88BKOmItGXlduOR7h+QOXcGUiuRYELL2Z+C4G6og5IWcR6hi96xQ3VTGgajgfnZb2OL0ZgY7kI3qxetpyDHQdMOjUitnkRMQgwvjZ3Note/CeNDVzsrnTk7XiLrSA6v3TmHFZ+t0nW+Sa6WyLu7ZjL38c/4+OkvQvwuFYNC0w6NqFonjR8//SUkAFpjLJzVojZbVu3EYDTQ+ar23PbSiAqlnjeqxZ3s3VRyZRSOpPQEPjo0q0K+fP4OnBaXdyFELPApMF4vaAshRgsh1ggh1mRkhAsVVeL0Q+a/WCJoAxRC/lPaRmEAIvbWEyYJpXcIvlJ0uCPBULMU6qKCpkVytcZ0KRcE4V9ZK+hwz8tCnSb62tTxqXFBZsmWVTsYWH00T4+Yycxxb3HreROZ+8R8QKt41CtiyTyUReahLFKqJTFp7ngWFs7l7PPChaJyjuYysfsUBt3bj0ZtG2CNsWKymLDF2UiulsRN04ex7OOVYbNWl8PNHyt3BH0al3+ykru7PXLSru2nA4d2RtY8L47cjLyo3e4rMhy5Dr7/8Ce++2AF+dkFZ+SaUbFKhLZG/xR4X0qpy8+SUr4OvA7ajPuUjbAS0cO7Dt1ZtPSB/3CwKlIYG0DyXGT+U1oqRnrRn/kqRHaBjwxhbIA0Ndf6DunXBDGjELY+CGN91OPl0CMBwABKNZBZaPooqubPGXNducc4ctq1PNBnWghbxGI3M/KJIQgh8Pv8PNDnCRwlZFK/mLmEc7s1D6ENFodUJWbbCWbOno37dGefqirZsW4Pf/y8nWd+eITNP29jx9rdpNdJo13P1mxYvgWz1VRmYPN5fBzaeYTNP22lWaeKQfNLr1uF/VvLpkbGJseWy6S5ImL5Jyt5avgMFKM2ofD7VCbMupluQy4so+VfQ5kzbqGtY2YDW6SUz57W0VQiIqSUSDUHKUvZ7DOkR/jAD8Xz4FIFQ21E0lso6esh7qESHO9iMLXQP14GRNJrmnEyJu3HUA+R/DZK3HhEsCKytPd7ya+mSdswTfsGkfiKpgGe+hlK0kvBTddo8cfKbTw57CUEmgwpAqrWq8I979zOZcO1DddNK7bqCi25HG4Wv7GUPrdcGsa/Nhi1FEd88okNxV+X/BaxsMdT6NHcU4SgWcfG9L+9Jx2uaIvRZKRGg6pRz0ZVVerm6/8ujJg6OOzZlITVbuG6h6/+R6dJso5k8+TwGbgLPRTmuyjMd+Ep9PDsqFfDZHNPNaJJlXQEhgFdhRC/BX56ntZRVSIE0r0Kebw78lhH5NHzUHPGI9XwJZmIuYVwkwILWHsilFjNzsoxG3msXeDnAlTHhwh7PzA2DxghgBZsrYiEp8sn9lR8LEosStLziPS1iCo/oaT9D2FuG3qSrT+gk7IRyWDuro1dxGj3ZGyISHgcIRSE5QKErb+2cignCnIc3NvjMbKO5ARtxJCQk5FHy4tO+Fx6StECcTnd9Bt7Oe37tMFsNWGLs2KLtVK9QTXue39cyLn2OKuuQQCA0WwgNYJKX3qdNNr2aI05Cm1wIaDOObXKPO9MoVP/85nwxi1Uqa3JxialJ3DZ9ReTVuvE76OfHkbfW3v8ncP8y/jx01W6x6Wqsvzjlaf12mVOVaSUK0BXorkSZwDStwuZPYoQWp3rW6Q/E5HyrnaO/7BWlu5ZB8YGGi1QoKVIrD0QCY9q5znfgfwXCZavy2zIfwIprJplmfsHpPtHUFIQ9gGnxMRYCGvkfLqhKlrJffAACAsi6SWEuS3Stxd8WzUjYmOzUzI7W/7JL7oFMlKVLPvo52BBTbMLm+gyQqwxFroO7oTBYOD+D+7gwPZDmrZ17VTO6dg4bIwXXnUBr931Dj4dPruqSha+9jV5mfn0ubl7mJv5pLnjeP3ud1n0xtKIs2+DyUC95nVocv7ZUT+DM4GugzrRdVAnVFUNYej4/X7ditB/IjyFHlSd1ZTfp5bKqDkVqCx5r+DQilhK/tF6NGcb3x7t53hvcH6gmST4NgMqxD2IqLISJXE6Qli0zauClwnXHCkEx4sIYUBYu6EkTEaJG1tm0Jbebag5d6Ie74uaez/SF4leqA+18CvImUCoFKsfpBKYZYMw1kVYeyBMzU/Zkjo3Iy+EwVEEt9NNxoEsAPKy8pGqZMKsm7DYzEEHFluslXM6NqbLNR2C7Wo2rE7XIRfSrFMT3TEmpiXw4LwJWGzmUF9HAapPZevqncx5+CNubXsvhY7QNJjZaua2l0YyYupgjCb9YFe3aU2e/PqBCptyKKmJ8m8J2gDtep2LouPOY7IYOb/XuTotTh0qS94rOny70a0+FCbwH0Q6Pwh4TBbNIlXABY6ZYBtQvCNNNVAP/qPlGpL0rNZMGXBr1/PtQLoWQvIHCFMTjcHiPwBKIkJJCm8vJeRPQ784pwCZfSOk/Rgm6yqlF9zfIb1bEIba2mpC0fdrjIQWXZpitprCnEsA5k1fwMJZ3wSdX1p0bsq0rx9k1aJ1FGQVcEHv82h7eetyCzSd3+s8Psl4k/VLN3J491HeuPe9kEpOT6GHjP3HWfLmd/QfG56FTK+ThslqCmOxWOxmeo4Kn6lX4sygTpOa9LutRzFtdInFbqHHiK40aFXvtF67MnBXdJjP02FnoDnOGM/WtLb1Nvn8RzUJ2IDDuhAmpFJV32/SWLdcQ5K5DxM6c/drtmf5TyCt/SB/auCYD2npjEh4CqEU4xlLZ0B4KtIFCsGzBiwn9DWkmovMHKgJXkknEjvkPwUp8xARNMT10LR9Q869pAXrvt0QFrz9Pn+IkcLvP2zi6J8ZvLnl+XIH6z0b/2TG7W+y+aetWGOs9Bp9Cdc/OojfvtuE2WoO0/52Oz388uUa3cB9fu/zsNqtmjNPsTSP1+0jLqV8/O09m/axYMYSju3LoM1lregxout/Rj/7dGDUk8PocEU7lr6/HKnKwOqr8Wm/bmXgruAQ9mGBWbWPkKIaWy+EIR2pxINfrxZKhDNF4iZC7n2EznStiLiJUY9HSg/49+h/6FkLnt9C+3cvR+ZMQCS/XmxoNi3vLcNF/rWL+DXdlOKH8p8D/35OpI2cIF3I3Ht0bdIiQQjBQ5/cybfvLufZG18JaoTowe9TyTqSzbJ5P7NpxVY2LPuDKnXSGDjxClp01jYy9XK2x/ZlML7TgzjztZebI9fJ5zOWcGjXUQbd0w+/ji2aEIKkquGrEwCzxcTzKx5l8oCn2LNxf/C46ld5duQr5Gbk0u+2svkCK+avYtrQF/F6fKh+lQ3L/2D+i4t4ec2TFaqA55+Gczo04pwOjc7oNStz3BUcwpCGSPkMrJdrRgqGmhB3ByL+Me0E+wgiMklEKNdYsfVCJD6rzdSFDYxNEUkvIyzl0YwwElm9EMLTHx7wrAxxmhdCgZgRaOyVCH24vi5xaBHhuX5Vy/WrTsoDg8FA1yGdorJ1UH0qz9z4KgtnfcvezftZvWgd910+lalDnmdA6g30MA3iuga38fOCX4NtPntxER53SV1uD6sXrSM+NY6UaokoSmhO2mwz0e+2yCyL6vWr0vj8hkG+cBFcTjezJ31QKgsGtNXEsze+grvQE3Rmdzs9ZB7K5tNnvyyzbVn9V+LMojJwVzBIqSLdPyEd7yDdK5BSRRhroSQ+h5L+K0radygx1wfL0IX9WrBfg0adi9P+tXRAJDyi27+wXoKSuhAl/XeU1M8Rlk7lGp8QSuB6JZkitsD19RqZQA3ltYqYMYHgHWFTzbUY6dtZvEVpgypj1OEwmU3UaFC1zPO8Hh9etwd/sfyyp9DDDx/+RH6WRsk8vPsojw95nnXfbgBgx9rd+Dzh+xJSStZ+/TtPLHmAGg2rY42xYI+3YY2xMOaFETRuVzozZMOyzag6TBch4GAZolb7thzQrfT0ur38OF/fmMGR6+Dxa1+gd+xQ+sQNY0y7e9n5W4TVViXOKCpTJRUIUs1FZg3RbLikV/NuVKpDytygHnVJCCEQ8fcjY2/VaICGGghDtdM6ThE3EalmgutbzbxAegKcbAmFHxMu1eoHY+hmjRAKxI5FOhYAekFHBffPGr0RwNZXY86E5PoVMLdBRCoeKgO3vTSSh/s9hcfl0bUCs9jMSCl1WSgl4S708PZDH3LuJS1o0Loef/y8PcwF3ev28codbzPovv7M3vwcezftIz/bQcM29SNWYhZHWs1UDu4If1Y+j5/EKuEWZ8Vhj7frpmgAYhPDVQWllNzXYyo71+8JFiJtX7OLO7s8zOwtzwf1zCvx96Byxl2BIPOmgm9vIPfr0Tbx/Hu142VAKEkIc5vTHrQBhDCjJD6HSPsOkfQGospylITJiNibA0U8xXK+wgaxt+sGV80SLVKFmRGU+BPdxI7TpGuFXftMxICSqqsfHi3O696SZ5ZNoX3fttQ4uxodrmhL56vbk5gWT1qtFAbd24+65ShsObBD2/jtf3tPTBb9OZHH5eXDaZ+zb8sB6jWvQ4vOTaMK2gAD7+mHpcS5JouJtj1aofpVfv3fb+zfpl9qnl4njXrNaoUVA1ljLPQPGB0Xx451u9mzaV+YQJbX4+Or18on6FWJU4/KGXdFgmsx4XlcX+C4vqj+3wlhSANDWrHfq0HqAmTBTHCvBEMaImYUwto9IIKkhlL8HHr0o7/2AAAY50lEQVSz8yLIQMl8oG8lFlLmg+dn8G4BYy2wdD3pys4iNGpTn0fmR96crdO0FtOGvRjVrLtOwFihat0qPLtsCpOvnM7RveGCa36vnxXzV1OnafmqHdtc2pIxL9zAa3e9g+pX8Xn9tOvZmtgkO8POGoPZasLn8dGoXQOmfD4xTJ/74U/v5p5Lp5BxIAtFEXjdPnrffGkIL70Ih3Ye0WXSeN1e9mwsH2e/JKSUbP55G39u3k/NhtVp0aVpheWhV1RUBu4KhUhuMSpSyn/El1sYaiASHg/+LlUHau4kKPwC8CJNrRDxj2gu8PJY5I5MrUIphATSK5ZO2s8ZwoVXXsArE94mY38p9EW0tMoNj51QKWzQuh5Xju/NG/e+Fxb0hQBDhDL4snD5yG5cMqwzh3cfIzEtnqVzf2T2fXPxur3B6sotv2znmVGv8tC8O0PaptVMYfbm59n2606yjuTQuF0DkiMwWeq1qKOrsWKxmWlyvr6tWjQoLChkYvdH2bt5PzJQVVm1XhWe/n5yiMZLJUpHZaqkIsHShfD/EgUsnf8RQVsPMvumQNDWChTwrkdmDUY636dUPXDvOq3kvQIg51i4Q00QAs5qWYcpX9wbpAgWoWN/ffNlxWCg05UXnPR4TGYTtRvXID4ljs9fXBSmK+51+/jlyzVhlZig7Yk0bnc2Hfq2jRi0QVs9tLy4WYjSoaIILDEWeo46efODWRPfY9dve3AVuHA7PRQWuNi/7RAzbpt90n3+F1E5465AEPEPIzM3gOoAnIAdFDsi/uEzcn0pPeBeCr79YDoHzO3LbaIQ0p93G3g3EF485ID8Jyk1cAuDJlNbzuKg04H41HgyD2aFHRcC3t7+EtXr67NTqtRKZcyLI5h5+5vayYEd0JHThlDz7FOzF1FSdrY4XA530BAiWhTkOFj0xlI2Lv+Dmg2rkV4nleWf/ILb6aZtj1aMnn5d1DPjrat38MNHPyMEXDSoE43a1Gfp+z+GFR/5PD5+/GxVmK5JJSKjMnBXIAhDVUj9BlyLkL5tCGOjgLJf+cq6TwbSf1CrTJQOkC7N9sxQD5LfQygn6WXo36MxY3QJ02W47yBAqRjGtxcP7shnzy8MoeIZzUaumtCH6vWr4nF5WPbxSrav3U2thtXpdm2nYH65542X0LZHa36avxopJR2uaEt6nVN3X+dd2pIfPvo5yM0uQkr1ZBLT4iO00kfm4WxubXMPjhwH7kIPRpMBo9nI44vuD7rGR4tZ977HghlLtFJwAV+++jVX3tEbXwSJW9WvVigziIqOcntORoNK67J/HtTMoeBdQ2hANYN9KEr8vSfVp/TtRB4fQPkNgxXNkDjt+zC9klMBR66D33/4A7PNTKuLz8Foijx/effRj/lo2ucham9CEVwxpgc3Pzuc/KwCbmt3H7nH83A53FjtFkxWEy/89Bi1Gv11dcWycPTPDG5pMxFXgRuv24tiUDBZTExZcA/ndmterr6eGfUK38xZFpbbrl6/Km9vfzHqdN2eTfsYe/59YQp5ZpuZZp0a89t3m0JeNEIRtLzoHKZ/e2ZWlhUV5bEuq5xxVyBI6dV0OkTcGc1pS9URwT3HA64FcJKBWxgbIM3tAnoq4aJOJ2DiBJvGDMa6iMSXT2nQ3r/tID989DPbVu9k7dINmAPOKwajgce+uo+mF4RvuB3adYQPn5gftrkoVcnGH7fgcrh54973OX4oK1ig43K6cRd6eGbkKzy/Qqtu9bg8rPxyLbkZebTo0rRcFMOykF4njdmbnmPBjMVs+HELtRpVZ8D43kGGS3nwy1drdTckMw5kkn00p9SceEg/X67VLfZRfX4atanPng1/UljgwuVwY7FbsNhMjH91dLnH+19GZeD+myD9R8C3Ewy1wVBNsxFzfgT4QElFxj2IYut++q6vOsCzElCQpbncyLJSGqVDJM1E5j8PzveIGLyVdLBdA9YuCBFTLtGoaPD5jMXMmvgufq8/WITiK5ZnnXT5VOYdnhViWlCQ4+CdyfMiurTv3vAnL9z8uuZwUyJISSnZunoHLqebgzsOc3e3R/B5fYGgKOhy9f/bu/PwqMtrgePfM3s2AkkAkagRKPAACsgiCChiAZVVUcH2tuJtpaiUKlDUtmq1vW21VWrVWpVVsaKVem3FYl1qZSl7pYoCAoIEkbCEJSGZ7Xf6x4whYSZkm+Q3A+/neXxIhlnOLzhn3rzLOf2ZMfe2hM3ntmjdnIk/q3vfzZOlZ/o4vC92IVZVY/aPn4rL48LhFMIn7fR0OB20aN2c+Vsf550XlvHphh2cf8G5DP3WZXEPARnVM4m7iamG0CN3Q/mbJ04dOnLAOkRFYrO+hCPTUedcxFOr35zqxCp7C47MiCwARm6JfICEd1J11O0G38gGvZaIF2l2F5rxXfTA0GgJ2pMDKoTSp8DZAqnUjT4RDnxxiGdnPn/KfdhqWaxd+gEDxkZ2gax6fT0/n/AoVtiqtu2YWsryP6/GlxV/8U+JTAHcN+ahiqPxX1m2eBW9h3VnSCP3Jayr0bcNZ969i/AfPzHF4XQ76XnFBWQ0q/06y2XX92P+vfELfw26rh/pWWmMmjyswfGeycwSbhPTkqeiBZT8kS7q+KOlVk8ejZajJb9P/OuH98GR6UBZJIlqSfSEZiFIMyD6BpWMSF/KrKqtuFQDkVZqgTVVOsfXRJy5SM4fwdWV+HVHyuDYQ5GdLQm0ZskGpIaRbSDaLf2zjz6n5HApP58wC//xQMzuh5NZltLj8q5x/y63TQsKt3zB0UOxH1TlpX6WPJN8pw/HTr2aAWMvxuNzV9RQKeh6DnctmFKn52l1bkum/v4WPD43vkwfvkwfHp+bO5+dbI7KJ4gZcTe14y9Q68W68M7Ev375G8Tf5uGAzNsQyULDuxF3F/BejsiJCn7qX44WTwWsaGEnJzR/EqlUN/tUxN0ZyXsVq2hIZJQdw4Lw5yfqkySAw+WssQZVyB/i/VdWsfzVNXTp1zGmcl918ju2obw0/gfN4aKjHD14rNq1ikANHwp2cDqd3LNwKnt3jOfTDTtoXdCKjr3a1Wu9ZfjEy7l4xEWsXrIBEaHfyF40yzUHbBLFJO6mVl0N6hiOSAPfhL/+cWKP1QOEEA0iGePijoet4KdQ/B0qkv5XfxyeBC3fRxynLnJUhfOs+IlbQ1W60SdC/1G9ePz22TXe76tCSh+t2FxtohcRVLVim9ydz0zm4Zsej3tft9dFVovMuC3HvOlehn6rLqV0T7Asi/Vv/YdNKzaTe3YOl08YkPD54TbtWtOmXesGP0/zlpEmwUbimcTd1Dx9ILCC2FGvVL1NfEjW9xP/+t5LoeQZYntPuiJ/V4laxWjJ01D+FlhfxImZyKGS8qVQh7lpyZyEFm86KQZP5IRoghN3dl4zZsy7jd/c/CTicKCWhRW2yG2bw4E9h2IWFkOBUNwRtzfdw+AbBnDgi0Oc1yWfsVOuok271rTveT57PyuKaUAcCoQ5u8NZ/PjFO7j/ml9jhcME/SF8mT469Cjgyu8MiRvv0YPHeO3Jpaz7+0ZanZvHuDtGVJR7DZQHmDn0QXZsjOzK8KZ7mX33Qh5++3469W5f7c8gHA6zZe12UKVTnw44XU7C4TD/fPlfvPX8P3E6HVz5v0MYMLZvyp7QPdOYfdxNTEPb0IM3RFqPESTy2emC9IngfyOySOm+EMmaGZmuaASR2iFLqEickga+a3Fkn9hHq1YJemBEtI72qeayBcmcjmTWbTuXVboQSh6JvlgQvIOQ7F/H1CdJlOKiI6z8/zWEgmH6jezF55v38PPxj1b0l6zsvC75fPlZEcFACLUsvOleBo8fwLRnJ8ckts8+3MX3+/+4yrFzb7qX0bcP55LRfVi2eBVBfxCn2wkKF339Qvpe3TNu09zD+48wuecPOXqohGB5EBHBk+Zm2rOTGXLjIF7+zWs8d//LMfujzypoxXPbn4ibdD9asZmfXvtrgtHFWafbyU9emsZrT/ytSvs2X4aXy264hBlzbqv7D9dIiLrs4zaJ2wYa3ouWLoj0knR1RjImIq7zmu71VSGwDC17DXAgaWPBc0mVN75VOg+OzaLm+XgHkrsYccdfpDt1HH4I7QJHLuLMrfPjG8Jf5uf61t+lrKTq9fkyvMycP4X8jm14+4VlBMoCDBrXjwsGxe/iDpGj3U9NW8Cn67fTLDeL62eMZveWPbyzcBn+4wHEIbg9Lm56cDzXTx9dbUx/mLGA155YWjFt85WM5um8sm8Oky+aya5Nu2Me50338ocND5Pf8ewqt5ceKeXGcydTduzk7vFuxCFVdo9ApIDU46t+wfkXNN3/i8YJ5gBOkhNnG6Seh1oS8voikWmJk6ZGqvCvpFaLqK5u9UrakTi84K5/pbmG8KZ5uXvhVH5x42+xLCXoD+LL8NLnyp4MuKYvDoeDW35VuwTWue/XeCx62AZg08otzL93UcVoVsMaabRw7yIGjx9Ay/z4H1Krl2yISdoQOQ6+e/OeUyyaKhLn795/ZVXMFA5EWpHF259uhSPz5yZxJz+TuI34nPlEGiJUV2pWIj0wW8xvupgS7JLRfZi/9Xe8++JySopL6XNlT7oN7Nzged7lr66m/HjsYSNxCGve2MCISfEPVmXnZVG4Jfb2cDBMVk4mV31nCHN+9MeYkXJe29y4ha6OHiyJu6UxHLIQh8QkdZfHRVaOaRqcCkziNuKSjG+iZYupmrijWwAlG3xfRzLvQJyp/UbPa5vLDTPGJPQ5A2WBuOu4lqW4vdU1SIZxd45i+wc7K0bqEJmT7tSnA3ltcxl163BWL9nAppVbCPpDeHxunG4n9/1petwPmx5DuuHyuGIOEXnTPVghK6a7DcDAa2u3tdOwV42JW0TmAiOBIlXt1vghGclAXB2gxe/QI/eAdRwIg/sCpPljiLNVzP3VOgyBtSCZ4OnbKMWh6spf5mfzmm340r107N2+yXZM7C+M33QhWB6k74ie1T5u0LUXs/Ojz1n0q1dxe92EgmEKuuZz758iDRFcbhe/XPoTNq3YzKaVW8lp05yB115cbenWTr3b029kL1YvWV9lEbL75d0YNXkYv/zGYygKCk6Pkwf+PLNOJyQN+9S4OCkilwIlwHO1TdxmcfL0oWpBeBdIRtyEDWCVzodjj0S6uaMgaUiLuYi7c5PGWtm7i5Yza9LTOKJTAlk5mfzfkh8ltMBTdSbkf4+DX8TW73Z5nMzb/DvOKoj/c/zKseIStv37M3LatKhXsajKLMvivUUrWDr3XSxVht90OUO+ORCn00kwEGTTii04nA66XtIJp8v+D9szWcJ3lYhIAfC6SdzGyTTwb/TQRGL2hTvykJbLbBl57/p4N7f3uTtm21zzVtksKny60RPU93rOYMfG2L6Mbq+Ll/fONgWVjLjqkrhNrRKjQfT4IuLuPtEyCNjz4b3k2bcJBWPnbwNlATa882Gjv/4NM8bgyzi5G7uLi6/uZZK2kRAJS9wiMklE1onIuv37YztbG6cpPUL82icSvxJgEzi870jc7W6KcuzgsUZ//SHfGMh100fh8bnJyE7H43PTY3A3Zswzh1uMxEjYrhJVfQZ4BiJTJYl6XiO5iW846v8XMVMlGoRGKElbG/1G9uJff11XZXcGQCgY5sLLGuc0amUiwk0/Hc91d45k18eF5LXNodW59W9X5i/zM/++l1g6912C/iC9hnbn1lkTa5wrN05fZqrEaBjfCHB3BtKiNzgiX2f9sG6FpxJo0HX9KOh6TpXi/74ML+N+MIK8tk13QjMjO4Mu/Ts1KGkD3DfmIf7y5FJKikvxHw+w6q/rmNL3bo4V2/MbjWG/2mwHfBEYDOSJSCFwv6rOaezAjNQg4oGc56H8b2j5UnA0R9ImIJ7utsXk9rh55L0HeHP+e7z30grSs9IYOXkYF199Udz7W5bFgcKDpDdLT7o56B3/2cWmlVurNIKwLKW81M/Sue+e8gi9cfqqMXGrasN7IhmnNREPpI1B0hJ7kKUhPD4PoyYPq7HTyuo3NvDoLX+g9HAplmXRa1gP7lowJWkS+Gcffo7DGbv/3F8WYPOabTZEZCQDM1VinLG2b9zJz254hEN7i/GXRTrerHvzA+4b85DdoVXI79gmbr0Rj89NuwsT25vTSB0mcRuNRjWIBjaiwc00RhXKhlo86/WKcqdfCQVCbF23ncKtX9gUVVUde7fnvC7n4PZU/eXY7XVz9S2N10zaSG4mcRuNQv3voUX90eKb0UMT0P1XoMGtdXuO0A6s4qlYRQOxDlyDlr+Z0Bj3bPsSK85o1uVxUbQ7/rH1piYiPPT3nzDouv643C7EIXTp35FZy35Gi1b2LP4a9jNFpoyE01BhtDdlpYM5ehw99G1o9X5kTrzG59iJHhwXOciDBVYRemQmGt6LI2NiQuLsMbgrn67fHlNBL+gPJtU0REZ2BvcsnMpdz03BClu43OZte6YzI24j4bTsFeKXg/WDf1n1j7MOYR35Mda+PuiBUdH+mJUO0mgZlDyWsE7wY6deTVpWGk7XibeBN93LqFuH07xl8o1mHQ6HSdoGYEbcRmOw9hO33ZlakdZscaiWowevg/CXQA0d0MO7wVV9j8XaatEqm6fWP8zzD7zM2qUfkJWTybg7RjL8ZtPg1khuJnEbCSfegWj5kuiIuTIr0iw5nvJov82akrYGwZGXiDABaHVOHtNnm6PoRmoxUyVG4nmHgqsDULlOdBqkjUVcBXEfooGNcRJ9zBODb5htJzINI1mYEbeRcCIuyHkBPf4SlP0VxIek3wi+q6p/kOt8Iok+Xp/L6GKm7yok+8FGiNgwUotJ3EajEPEiGd+GjG/X7v5p16AlT4D6OVFt0AmOsyFnHuLIQRyp3SbNMBLFTJUYSUEc2UjOi+DqRmQ84QJPfyT3RRyuc5MiaQf8QcpK4/1GYBhNy4y4jaQh7q8heYtRqwTEiUhazQ9qAkcPHmPWpKdZ9fo6VJV23QuYPvtW2ncvsDs04wxlRtxG0hFHZtIkbVVlxhU/ZdWSdYSCYcIhi0/X72DaZfdRvO+w3eEZZyiTuA3jFDat3MLeHUWEAlUPFIUCIf425x2bojLOdCZxG8Yp7N2+L+7tgfIguz7Z08TRGEaESdyGcQrtup8Xt6yqN91D574dbIjIMEziNoxTat+9gG4DOuHxuStuczgdpDdLZ9hNg+0LzDijmcRtGDV48LW7GDdtJM1bZZPeLJ3B4y/h92t/RUazdLtDM85Q0hgF7nv37q3r1q1L+PMahmGcrkRkvar2rs19zYjbMAwjxZjEbRiGkWJM4jYMw0gxJnEbhmGkGJO4DcMwUoxJ3IZhGCmmUbYDish+YFc9HpoHHEhwOHYw15FczHUkF3Md8Z2nqi1rc8dGSdz1JSLraruPMZmZ60gu5jqSi7mOhjNTJYZhGCnGJG7DMIwUk2yJ+xm7A0gQcx3JxVxHcjHX0UBJNcdtGIZh1CzZRtyGYRhGDZIicYvIlSKyRUS2icjddsdTXyIyV0SKROQju2OpLxE5R0T+ISIfi8gmEfmB3THVh4j4RGSNiGyMXscDdsfUECLiFJF/i8jrdsdSXyKyU0Q+FJEPRCRly4eKSHMReUVENovIJyLSv8ljsHuqREScwFZgKFAIrAVuVNWPbQ2sHkTkUqAEeE5Vu9kdT32ISBugjapuEJEsYD0wNtX+PUREgAxVLRERN7Ac+IGqrrI5tHoRkWlAb6CZqo60O576EJGdQG9VTek93CKyAFimqrNFxAOkq2qTdo5OhhF3X2Cbqu5Q1QCwCBhjc0z1oqrvA4fsjqMhVHWvqm6Ifn0M+ARoa29UdacRJdFv3dH/UnJBR0TygRHAbLtjOdOJSDZwKTAHQFUDTZ20ITkSd1tgd6XvC0nBRHE6EpECoCew2t5I6ic6vfABUAS8paopeR3Ab4GZgGV3IA2kwNsisl5EJtkdTD2dD+wH5kWnrmaLSEZTB5EMidtIQiKSCSwG7lDVo3bHUx+qGlbVHkA+0FdEUm76SkRGAkWqut7uWBJgYPTf4yrg9ujUYqpxARcBT6lqT6AUaPJ1uWRI3HuAcyp9nx+9zbBJdE54MfCCqv7Z7ngaKvqr7D+AK+2OpR4GAKOj88OLgCEistDekOpHVfdE/ywCXiUyTZpqCoHCSr+9vUIkkTepZEjca4Gvicj50Yn+CcBfbI7pjBVd1JsDfKKqj9odT32JSEsRaR79Oo3I4vdme6OqO1W9R1XzVbWAyHvjXVX9H5vDqjMRyYgudhOdWhgGpNzuK1X9EtgtIp2iN10BNPnCvaupX/BkqhoSkSnAm4ATmKuqm2wOq15E5EVgMJAnIoXA/ao6x96o6mwA8C3gw+j8MMCPVPUNG2OqjzbAguiuJQfwsqqm7Fa600Br4NXIuAAX8EdVXWpvSPX2feCF6EBzB3BzUwdg+3ZAwzAMo26SYarEMAzDqAOTuA3DMFKMSdyGYRgpxiRuwzCMFGMSt2EYRooxidswDCPFmMRtGIaRYkziNgzDSDH/BWrS/0j56v78AAAAAElFTkSuQmCC">
            <a:extLst>
              <a:ext uri="{FF2B5EF4-FFF2-40B4-BE49-F238E27FC236}">
                <a16:creationId xmlns:a16="http://schemas.microsoft.com/office/drawing/2014/main" id="{9DBE958D-453B-441E-B4E3-BFD2CBBF3A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F2D4EC9-BC02-45E0-9927-B376DD0E67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08" t="58519" r="53295" b="13333"/>
          <a:stretch/>
        </p:blipFill>
        <p:spPr>
          <a:xfrm>
            <a:off x="5943600" y="2387598"/>
            <a:ext cx="5461000" cy="35778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9E94AFF-5ECD-4DE9-9004-704136F60C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40" t="49444" r="54114" b="22963"/>
          <a:stretch/>
        </p:blipFill>
        <p:spPr>
          <a:xfrm>
            <a:off x="787400" y="2387598"/>
            <a:ext cx="5359400" cy="348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84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014FB4-9FF8-482C-8BAD-42BF2BB77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SVM-</a:t>
            </a:r>
            <a:r>
              <a:rPr lang="zh-CN" altLang="en-US" dirty="0"/>
              <a:t>超平面 </a:t>
            </a:r>
            <a:r>
              <a:rPr lang="en-US" altLang="zh-CN" dirty="0"/>
              <a:t>Hyperplane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72BCB8-842E-4DF2-8BFF-830D3F5DE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mage result for svm hyperplane">
            <a:extLst>
              <a:ext uri="{FF2B5EF4-FFF2-40B4-BE49-F238E27FC236}">
                <a16:creationId xmlns:a16="http://schemas.microsoft.com/office/drawing/2014/main" id="{39B22382-1FAD-489E-BBDC-D79ABEEC5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2220119"/>
            <a:ext cx="37338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477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9C7861-FA6E-46C6-AD6F-A98CFCCBF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SVM-</a:t>
            </a:r>
            <a:r>
              <a:rPr lang="zh-CN" altLang="en-US" dirty="0"/>
              <a:t>支持向量 </a:t>
            </a:r>
            <a:r>
              <a:rPr lang="en-US" altLang="zh-CN" dirty="0"/>
              <a:t>Supporting Vector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891DE5-3D83-4A13-AE28-D5386A807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ard-Margin SVM">
            <a:extLst>
              <a:ext uri="{FF2B5EF4-FFF2-40B4-BE49-F238E27FC236}">
                <a16:creationId xmlns:a16="http://schemas.microsoft.com/office/drawing/2014/main" id="{71CC868C-192E-4CA8-B397-0A7E44A65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2468563"/>
            <a:ext cx="3826781" cy="412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833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A6C0D6-54AA-4F92-98FC-2715137B1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SVM-</a:t>
            </a:r>
            <a:r>
              <a:rPr lang="zh-CN" altLang="en-US" dirty="0"/>
              <a:t>换元法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1CFDB63-E6B9-4109-8A68-BD440126F4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0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0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r>
                  <a:rPr lang="zh-CN" altLang="en-US" dirty="0"/>
                  <a:t>变成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0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0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0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zh-CN" altLang="en-US" dirty="0"/>
                  <a:t>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zh-CN" altLang="en-US" dirty="0"/>
                  <a:t>则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zh-CN" altLang="en-US" dirty="0"/>
                  <a:t>是否是线性，是由次方决定的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1CFDB63-E6B9-4109-8A68-BD440126F4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139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ADD91B-C606-476D-BA97-07E3DB0F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第二天培训内容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2B6F10-0C64-442E-B728-408D6A4F2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逻辑回归 </a:t>
            </a:r>
            <a:r>
              <a:rPr lang="en-US" altLang="zh-CN" dirty="0"/>
              <a:t>Logistic Regression</a:t>
            </a:r>
          </a:p>
          <a:p>
            <a:r>
              <a:rPr lang="zh-CN" altLang="en-US" dirty="0"/>
              <a:t>支持向量机 </a:t>
            </a:r>
            <a:r>
              <a:rPr lang="en-US" altLang="zh-CN" dirty="0"/>
              <a:t>SVM</a:t>
            </a:r>
          </a:p>
          <a:p>
            <a:r>
              <a:rPr lang="zh-CN" altLang="en-US" dirty="0">
                <a:latin typeface="微软雅黑" panose="020B0503020204020204" pitchFamily="34" charset="-122"/>
              </a:rPr>
              <a:t>★</a:t>
            </a:r>
            <a:r>
              <a:rPr lang="zh-CN" altLang="en-US" dirty="0"/>
              <a:t>决策树 </a:t>
            </a:r>
            <a:r>
              <a:rPr lang="en-US" altLang="zh-CN" dirty="0"/>
              <a:t>Decision Tree</a:t>
            </a:r>
          </a:p>
          <a:p>
            <a:r>
              <a:rPr lang="zh-CN" altLang="en-US" dirty="0"/>
              <a:t>朴素贝叶斯</a:t>
            </a:r>
            <a:r>
              <a:rPr lang="en-US" dirty="0"/>
              <a:t> Naïve Bayes</a:t>
            </a:r>
          </a:p>
          <a:p>
            <a:r>
              <a:rPr lang="en-US" dirty="0"/>
              <a:t>K</a:t>
            </a:r>
            <a:r>
              <a:rPr lang="zh-CN" altLang="en-US" dirty="0"/>
              <a:t>最近邻居法</a:t>
            </a:r>
            <a:endParaRPr lang="en-US" dirty="0"/>
          </a:p>
          <a:p>
            <a:r>
              <a:rPr lang="en-US" dirty="0"/>
              <a:t>Ensemble </a:t>
            </a:r>
            <a:r>
              <a:rPr lang="zh-CN" altLang="en-US" dirty="0"/>
              <a:t>分类器</a:t>
            </a:r>
            <a:r>
              <a:rPr lang="en-US" dirty="0"/>
              <a:t>Ensemble Classifier</a:t>
            </a:r>
          </a:p>
          <a:p>
            <a:r>
              <a:rPr lang="zh-CN" altLang="en-US" dirty="0"/>
              <a:t>神经网络</a:t>
            </a:r>
            <a:r>
              <a:rPr lang="en-US" dirty="0"/>
              <a:t> Neural Network</a:t>
            </a:r>
          </a:p>
          <a:p>
            <a:r>
              <a:rPr lang="zh-CN" altLang="en-US" dirty="0"/>
              <a:t>聚类分析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58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948110-DC38-4BE3-8668-1234F63BF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SVM-</a:t>
            </a:r>
            <a:r>
              <a:rPr lang="zh-CN" altLang="en-US" dirty="0"/>
              <a:t>换元法 </a:t>
            </a:r>
            <a:r>
              <a:rPr lang="en-US" altLang="zh-CN" dirty="0"/>
              <a:t>– </a:t>
            </a:r>
            <a:r>
              <a:rPr lang="zh-CN" altLang="en-US" dirty="0"/>
              <a:t>反过来想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8249C5-62EA-4BF1-B7FD-A7307332A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一楼是男生宿舍和二楼是女生宿舍</a:t>
            </a:r>
            <a:endParaRPr lang="en-US" altLang="zh-CN" dirty="0"/>
          </a:p>
          <a:p>
            <a:r>
              <a:rPr lang="zh-CN" altLang="en-US" dirty="0"/>
              <a:t>或许是你看问题的角度出了问题</a:t>
            </a:r>
            <a:endParaRPr lang="en-US" altLang="zh-CN" dirty="0"/>
          </a:p>
          <a:p>
            <a:r>
              <a:rPr lang="zh-CN" altLang="en-US" dirty="0"/>
              <a:t>你只看了</a:t>
            </a:r>
            <a:r>
              <a:rPr lang="en-US" altLang="zh-CN" dirty="0"/>
              <a:t>x</a:t>
            </a:r>
            <a:r>
              <a:rPr lang="zh-CN" altLang="en-US" dirty="0"/>
              <a:t>， </a:t>
            </a:r>
            <a:r>
              <a:rPr lang="en-US" altLang="zh-CN" dirty="0"/>
              <a:t>y</a:t>
            </a:r>
            <a:r>
              <a:rPr lang="zh-CN" altLang="en-US" dirty="0"/>
              <a:t>，没有看</a:t>
            </a:r>
            <a:r>
              <a:rPr lang="en-US" altLang="zh-CN" dirty="0"/>
              <a:t>z</a:t>
            </a:r>
          </a:p>
          <a:p>
            <a:r>
              <a:rPr lang="zh-CN" altLang="en-US" dirty="0"/>
              <a:t>应该换个角度（维度）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9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2740C5-ABF7-4FE0-895F-926CCF2DA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SVM-</a:t>
            </a:r>
            <a:r>
              <a:rPr lang="zh-CN" altLang="en-US" dirty="0"/>
              <a:t>核函数 </a:t>
            </a:r>
            <a:r>
              <a:rPr lang="en-US" altLang="zh-CN" dirty="0"/>
              <a:t>Kernel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EC30C5-656F-4C38-AA54-6DDC55920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线性核函数 </a:t>
            </a:r>
            <a:r>
              <a:rPr lang="en-US" altLang="zh-CN" dirty="0"/>
              <a:t>linear</a:t>
            </a:r>
          </a:p>
          <a:p>
            <a:r>
              <a:rPr lang="zh-CN" altLang="en-US" dirty="0"/>
              <a:t>多项式核函数 </a:t>
            </a:r>
            <a:r>
              <a:rPr lang="en-US" altLang="zh-CN" dirty="0"/>
              <a:t>poly(polynomial)</a:t>
            </a:r>
          </a:p>
          <a:p>
            <a:r>
              <a:rPr lang="zh-CN" altLang="en-US" dirty="0"/>
              <a:t>径向基核函数 </a:t>
            </a:r>
            <a:r>
              <a:rPr lang="en-US" altLang="zh-CN" dirty="0" err="1"/>
              <a:t>rbf</a:t>
            </a:r>
            <a:r>
              <a:rPr lang="zh-CN" altLang="en-US" dirty="0"/>
              <a:t>，</a:t>
            </a:r>
            <a:r>
              <a:rPr lang="en-US" altLang="zh-CN" dirty="0" err="1"/>
              <a:t>scikit</a:t>
            </a:r>
            <a:r>
              <a:rPr lang="en-US" altLang="zh-CN" dirty="0"/>
              <a:t>-learn</a:t>
            </a:r>
            <a:r>
              <a:rPr lang="zh-CN" altLang="en-US" dirty="0"/>
              <a:t>默认</a:t>
            </a:r>
            <a:endParaRPr lang="en-US" altLang="zh-CN" dirty="0"/>
          </a:p>
          <a:p>
            <a:r>
              <a:rPr lang="en-US" altLang="zh-CN" dirty="0"/>
              <a:t>Sigmoid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932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893CCA-1A27-45DD-8EA3-84F6D3EB5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SVM </a:t>
            </a:r>
            <a:r>
              <a:rPr lang="zh-CN" altLang="en-US" dirty="0"/>
              <a:t>演示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9DD06E-CA45-4B88-B64C-775A49A45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Scikit-learn</a:t>
            </a:r>
            <a:r>
              <a:rPr lang="zh-CN" altLang="en-US" dirty="0">
                <a:hlinkClick r:id="rId2"/>
              </a:rPr>
              <a:t>演示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692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B0B691-7945-445D-8BF6-FBF817827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朴素贝叶斯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5D250F-AAED-47B3-9DBC-C9838CE22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假设共有</a:t>
            </a:r>
            <a:r>
              <a:rPr lang="en-US" altLang="zh-CN" dirty="0"/>
              <a:t>n</a:t>
            </a:r>
            <a:r>
              <a:rPr lang="zh-CN" altLang="en-US" dirty="0"/>
              <a:t>个类别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30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8DDF1E-2AA2-44BF-85B2-0DB417686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</a:t>
            </a:r>
            <a:r>
              <a:rPr lang="zh-CN" altLang="en-US" dirty="0"/>
              <a:t>近邻算法 </a:t>
            </a:r>
            <a:r>
              <a:rPr lang="en-US" altLang="zh-CN" dirty="0"/>
              <a:t>K Nearest Neighbors</a:t>
            </a:r>
            <a:endParaRPr 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B08F59A-A2A0-420A-A477-5D80D22A62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k</a:t>
            </a:r>
            <a:r>
              <a:rPr lang="zh-CN" altLang="en-US" dirty="0"/>
              <a:t>近邻算法</a:t>
            </a:r>
            <a:endParaRPr lang="en-US" altLang="zh-CN" dirty="0"/>
          </a:p>
          <a:p>
            <a:r>
              <a:rPr lang="zh-CN" altLang="en-US" dirty="0"/>
              <a:t>选取</a:t>
            </a:r>
            <a:r>
              <a:rPr lang="zh-CN" altLang="en-US" b="1" dirty="0"/>
              <a:t>距离</a:t>
            </a:r>
            <a:r>
              <a:rPr lang="zh-CN" altLang="en-US" dirty="0"/>
              <a:t>被预测值最近的</a:t>
            </a:r>
            <a:r>
              <a:rPr lang="en-US" altLang="zh-CN" dirty="0"/>
              <a:t>k</a:t>
            </a:r>
            <a:r>
              <a:rPr lang="zh-CN" altLang="en-US" dirty="0"/>
              <a:t>个样本</a:t>
            </a:r>
            <a:endParaRPr lang="en-US" altLang="zh-CN" dirty="0"/>
          </a:p>
          <a:p>
            <a:r>
              <a:rPr lang="zh-CN" altLang="en-US" dirty="0"/>
              <a:t>分类</a:t>
            </a:r>
            <a:endParaRPr lang="en-US" altLang="zh-CN" dirty="0"/>
          </a:p>
          <a:p>
            <a:pPr lvl="1"/>
            <a:r>
              <a:rPr lang="zh-CN" altLang="en-US" dirty="0"/>
              <a:t>投票</a:t>
            </a:r>
            <a:endParaRPr lang="en-US" altLang="zh-CN" dirty="0"/>
          </a:p>
          <a:p>
            <a:r>
              <a:rPr lang="zh-CN" altLang="en-US" dirty="0"/>
              <a:t>回归</a:t>
            </a:r>
            <a:endParaRPr lang="en-US" altLang="zh-CN" dirty="0"/>
          </a:p>
          <a:p>
            <a:pPr lvl="1"/>
            <a:r>
              <a:rPr lang="zh-CN" altLang="en-US" dirty="0"/>
              <a:t>平均</a:t>
            </a:r>
            <a:endParaRPr 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1B97B400-13C0-4C18-90B6-8FCE0CA7FA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s://upload.wikimedia.org/wikipedia/commons/thumb/e/e7/KnnClassification.svg/279px-KnnClassification.svg.png">
            <a:extLst>
              <a:ext uri="{FF2B5EF4-FFF2-40B4-BE49-F238E27FC236}">
                <a16:creationId xmlns:a16="http://schemas.microsoft.com/office/drawing/2014/main" id="{49DDDD7B-1955-4525-BB78-4C61BD585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481755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905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38DB85-D424-4E32-B067-791A1828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距离</a:t>
            </a:r>
            <a:endParaRPr 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56D06DF-8845-4B4E-9DD0-9A695F6201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欧几里得 （</a:t>
            </a:r>
            <a:r>
              <a:rPr lang="en-US" altLang="zh-CN" dirty="0"/>
              <a:t>Euclidean</a:t>
            </a:r>
            <a:r>
              <a:rPr lang="zh-CN" altLang="en-US" dirty="0"/>
              <a:t>）</a:t>
            </a:r>
            <a:r>
              <a:rPr lang="en-US" altLang="zh-CN" dirty="0"/>
              <a:t> </a:t>
            </a:r>
            <a:r>
              <a:rPr lang="zh-CN" altLang="en-US" dirty="0"/>
              <a:t>距离，是亮点之间的直线距离。图中绿色线段。</a:t>
            </a:r>
            <a:endParaRPr lang="en-US" altLang="zh-CN" dirty="0"/>
          </a:p>
          <a:p>
            <a:pPr lvl="1"/>
            <a:r>
              <a:rPr lang="zh-CN" altLang="en-US" dirty="0"/>
              <a:t>每个轴的距离平方，相加，开根号。</a:t>
            </a:r>
            <a:endParaRPr lang="en-US" altLang="zh-CN" dirty="0"/>
          </a:p>
          <a:p>
            <a:r>
              <a:rPr lang="zh-CN" altLang="en-US" dirty="0"/>
              <a:t>曼哈顿 （</a:t>
            </a:r>
            <a:r>
              <a:rPr lang="en-US" altLang="zh-CN" dirty="0"/>
              <a:t>Manhattan</a:t>
            </a:r>
            <a:r>
              <a:rPr lang="zh-CN" altLang="en-US" dirty="0"/>
              <a:t>）距离</a:t>
            </a:r>
            <a:endParaRPr lang="en-US" altLang="zh-CN" dirty="0"/>
          </a:p>
          <a:p>
            <a:pPr lvl="1"/>
            <a:r>
              <a:rPr lang="zh-CN" altLang="en-US" dirty="0"/>
              <a:t>每个轴的距离相加。</a:t>
            </a:r>
            <a:endParaRPr lang="en-US" dirty="0"/>
          </a:p>
        </p:txBody>
      </p:sp>
      <p:pic>
        <p:nvPicPr>
          <p:cNvPr id="10242" name="Picture 2" descr="https://upload.wikimedia.org/wikipedia/commons/thumb/0/08/Manhattan_distance.svg/283px-Manhattan_distance.svg.png">
            <a:extLst>
              <a:ext uri="{FF2B5EF4-FFF2-40B4-BE49-F238E27FC236}">
                <a16:creationId xmlns:a16="http://schemas.microsoft.com/office/drawing/2014/main" id="{723B747A-1591-4024-A9C3-DAEEF321D5B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2" y="1825625"/>
            <a:ext cx="4395788" cy="439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367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F2887-3560-4E2C-8E52-2BA8BD314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距离</a:t>
            </a:r>
            <a:endParaRPr 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1E714640-A159-439E-9875-3E15B3492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上面两种叫做物理距离，还有很多理论距离</a:t>
            </a:r>
            <a:endParaRPr lang="en-US" altLang="zh-CN" dirty="0"/>
          </a:p>
          <a:p>
            <a:r>
              <a:rPr lang="en-US" dirty="0" err="1"/>
              <a:t>Levenshtein</a:t>
            </a:r>
            <a:r>
              <a:rPr lang="en-US" dirty="0"/>
              <a:t> distance</a:t>
            </a:r>
          </a:p>
          <a:p>
            <a:r>
              <a:rPr lang="en-US" dirty="0"/>
              <a:t>Hamming distance</a:t>
            </a:r>
          </a:p>
          <a:p>
            <a:pPr lvl="1"/>
            <a:r>
              <a:rPr lang="zh-CN" altLang="en-US" dirty="0"/>
              <a:t>字符串，</a:t>
            </a:r>
            <a:r>
              <a:rPr lang="en-US" altLang="zh-CN" dirty="0"/>
              <a:t>DNA</a:t>
            </a:r>
            <a:r>
              <a:rPr lang="zh-CN" altLang="en-US" dirty="0"/>
              <a:t>的距离</a:t>
            </a:r>
            <a:endParaRPr lang="en-US" dirty="0"/>
          </a:p>
          <a:p>
            <a:r>
              <a:rPr lang="en-US" dirty="0"/>
              <a:t>Lee distance</a:t>
            </a:r>
          </a:p>
          <a:p>
            <a:r>
              <a:rPr lang="en-US" dirty="0" err="1"/>
              <a:t>Jaro</a:t>
            </a:r>
            <a:r>
              <a:rPr lang="en-US" dirty="0"/>
              <a:t>–Winkler distance</a:t>
            </a:r>
          </a:p>
          <a:p>
            <a:r>
              <a:rPr lang="en-US" dirty="0"/>
              <a:t>N-gram distance</a:t>
            </a:r>
          </a:p>
        </p:txBody>
      </p:sp>
    </p:spTree>
    <p:extLst>
      <p:ext uri="{BB962C8B-B14F-4D97-AF65-F5344CB8AC3E}">
        <p14:creationId xmlns:p14="http://schemas.microsoft.com/office/powerpoint/2010/main" val="2810916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115DB47D-6A06-4644-A56F-E083E0318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</a:t>
            </a:r>
            <a:r>
              <a:rPr lang="zh-CN" altLang="en-US" dirty="0"/>
              <a:t>的选择</a:t>
            </a:r>
            <a:endParaRPr 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D5065F1A-83CC-4943-883F-04E38D94FB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K=1</a:t>
            </a:r>
            <a:endParaRPr lang="en-US" dirty="0"/>
          </a:p>
        </p:txBody>
      </p:sp>
      <p:pic>
        <p:nvPicPr>
          <p:cNvPr id="8194" name="Picture 2" descr="https://upload.wikimedia.org/wikipedia/commons/5/52/Map1NN.png">
            <a:extLst>
              <a:ext uri="{FF2B5EF4-FFF2-40B4-BE49-F238E27FC236}">
                <a16:creationId xmlns:a16="http://schemas.microsoft.com/office/drawing/2014/main" id="{CC18C184-B893-46A5-AC92-22E6B51450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850" y="2485706"/>
            <a:ext cx="5156200" cy="339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占位符 6">
            <a:extLst>
              <a:ext uri="{FF2B5EF4-FFF2-40B4-BE49-F238E27FC236}">
                <a16:creationId xmlns:a16="http://schemas.microsoft.com/office/drawing/2014/main" id="{B02A6D50-987A-4DF2-9067-8FCDE1E8EC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p:pic>
        <p:nvPicPr>
          <p:cNvPr id="8196" name="Picture 4" descr="https://upload.wikimedia.org/wikipedia/commons/8/8c/Map5NN.png">
            <a:extLst>
              <a:ext uri="{FF2B5EF4-FFF2-40B4-BE49-F238E27FC236}">
                <a16:creationId xmlns:a16="http://schemas.microsoft.com/office/drawing/2014/main" id="{787C0C19-A71F-4117-89BE-852E335DADE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9663" y="2486648"/>
            <a:ext cx="5157787" cy="339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565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40595B-77EB-4BDC-BCC0-9843968BD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去除冗余 </a:t>
            </a:r>
            <a:r>
              <a:rPr lang="en-US" altLang="zh-CN" dirty="0"/>
              <a:t>Data Reduction</a:t>
            </a:r>
            <a:endParaRPr 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73BE4236-7012-49FD-BB94-CE283F225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Outliers</a:t>
            </a:r>
          </a:p>
          <a:p>
            <a:pPr lvl="1"/>
            <a:r>
              <a:rPr lang="zh-CN" altLang="en-US" dirty="0"/>
              <a:t>一个点被其他类型的点包围，这个点就称为</a:t>
            </a:r>
            <a:r>
              <a:rPr lang="en-US" altLang="zh-CN" dirty="0"/>
              <a:t>Outlier</a:t>
            </a:r>
          </a:p>
          <a:p>
            <a:r>
              <a:rPr lang="zh-CN" altLang="en-US" dirty="0"/>
              <a:t>原型 </a:t>
            </a:r>
            <a:r>
              <a:rPr lang="en-US" altLang="zh-CN" dirty="0"/>
              <a:t>Prototype</a:t>
            </a:r>
          </a:p>
          <a:p>
            <a:pPr lvl="1"/>
            <a:r>
              <a:rPr lang="zh-CN" altLang="en-US" dirty="0"/>
              <a:t>不能被去除的点</a:t>
            </a:r>
            <a:endParaRPr lang="en-US" dirty="0"/>
          </a:p>
          <a:p>
            <a:r>
              <a:rPr lang="zh-CN" altLang="en-US" dirty="0"/>
              <a:t>被吸收的 </a:t>
            </a:r>
            <a:r>
              <a:rPr lang="en-US" altLang="zh-CN" dirty="0" err="1"/>
              <a:t>Absorted</a:t>
            </a:r>
            <a:endParaRPr lang="en-US" altLang="zh-CN" dirty="0"/>
          </a:p>
          <a:p>
            <a:pPr lvl="1"/>
            <a:r>
              <a:rPr lang="zh-CN" altLang="en-US" dirty="0"/>
              <a:t>可以被去除的点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705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0D47F1-6C24-4583-883E-EDEA5AC07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去除冗余 </a:t>
            </a:r>
            <a:r>
              <a:rPr lang="en-US" altLang="zh-CN" dirty="0"/>
              <a:t>Data Reduction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147975-0371-4E39-8D3A-3624B786A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先找出所有的</a:t>
            </a:r>
            <a:r>
              <a:rPr lang="en-US" altLang="zh-CN" dirty="0"/>
              <a:t>Outliers</a:t>
            </a:r>
          </a:p>
          <a:p>
            <a:r>
              <a:rPr lang="zh-CN" altLang="en-US" dirty="0"/>
              <a:t>扫描一个点，如果这个点最近的原型和这个点不是一类，把这个点升级为原型</a:t>
            </a:r>
            <a:endParaRPr lang="en-US" altLang="zh-CN" dirty="0"/>
          </a:p>
          <a:p>
            <a:r>
              <a:rPr lang="zh-CN" altLang="en-US" dirty="0"/>
              <a:t>重复上面的步骤，直到找不到新的原型</a:t>
            </a:r>
            <a:endParaRPr lang="en-US" altLang="zh-CN" dirty="0"/>
          </a:p>
          <a:p>
            <a:r>
              <a:rPr lang="zh-CN" altLang="en-US" dirty="0"/>
              <a:t>去掉原型</a:t>
            </a:r>
            <a:r>
              <a:rPr lang="en-US" altLang="zh-CN" dirty="0"/>
              <a:t>Prototype</a:t>
            </a:r>
            <a:r>
              <a:rPr lang="zh-CN" altLang="en-US" dirty="0"/>
              <a:t>以外的点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396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C81D41-975B-4E66-A6AE-019444F2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逻辑回归 </a:t>
            </a:r>
            <a:r>
              <a:rPr lang="en-US" altLang="zh-CN" dirty="0"/>
              <a:t>Logistic Regression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32916C-5957-4C94-BD0A-8DE6BF176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信用卡欺诈一直是让银行头疼的问题</a:t>
            </a:r>
            <a:endParaRPr lang="en-US" altLang="zh-CN" dirty="0"/>
          </a:p>
          <a:p>
            <a:r>
              <a:rPr lang="zh-CN" altLang="en-US" dirty="0"/>
              <a:t>银行主管想从历史数据中找到识别信用卡欺诈的方法</a:t>
            </a:r>
            <a:endParaRPr lang="en-US" altLang="zh-CN" dirty="0"/>
          </a:p>
          <a:p>
            <a:r>
              <a:rPr lang="zh-CN" altLang="en-US" dirty="0"/>
              <a:t>数据中有用户的各种信息，或者叫特征</a:t>
            </a:r>
            <a:r>
              <a:rPr lang="en-US" altLang="zh-CN" dirty="0"/>
              <a:t>features</a:t>
            </a:r>
          </a:p>
          <a:p>
            <a:r>
              <a:rPr lang="zh-CN" altLang="en-US" dirty="0"/>
              <a:t>数据</a:t>
            </a:r>
            <a:r>
              <a:rPr lang="zh-CN" altLang="en-US" b="1" dirty="0"/>
              <a:t>标识</a:t>
            </a:r>
            <a:r>
              <a:rPr lang="zh-CN" altLang="en-US" dirty="0"/>
              <a:t>了该用户否是欺诈，</a:t>
            </a:r>
            <a:r>
              <a:rPr lang="en-US" altLang="zh-CN" dirty="0"/>
              <a:t>0</a:t>
            </a:r>
            <a:r>
              <a:rPr lang="zh-CN" altLang="en-US" dirty="0"/>
              <a:t>表示正常客户，</a:t>
            </a:r>
            <a:r>
              <a:rPr lang="en-US" altLang="zh-CN" dirty="0"/>
              <a:t>1</a:t>
            </a:r>
            <a:r>
              <a:rPr lang="zh-CN" altLang="en-US" dirty="0"/>
              <a:t>表示欺诈</a:t>
            </a:r>
            <a:endParaRPr lang="en-US" altLang="zh-CN" dirty="0"/>
          </a:p>
          <a:p>
            <a:r>
              <a:rPr lang="zh-CN" altLang="en-US" dirty="0"/>
              <a:t>请你想办法，训练一个模型，输入用户信息，预测该用户是正常用户还是欺诈用户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1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271E29-668F-426C-871F-7C3417D91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去除冗余 </a:t>
            </a:r>
            <a:r>
              <a:rPr lang="en-US" altLang="zh-CN" dirty="0"/>
              <a:t>Data Reduction</a:t>
            </a:r>
            <a:endParaRPr lang="en-US" dirty="0"/>
          </a:p>
        </p:txBody>
      </p:sp>
      <p:pic>
        <p:nvPicPr>
          <p:cNvPr id="9218" name="Picture 2" descr="https://upload.wikimedia.org/wikipedia/commons/b/b3/ReducedDataSet.png">
            <a:extLst>
              <a:ext uri="{FF2B5EF4-FFF2-40B4-BE49-F238E27FC236}">
                <a16:creationId xmlns:a16="http://schemas.microsoft.com/office/drawing/2014/main" id="{1BCF665C-853B-4534-8B53-8FF0E5A5F79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288298"/>
            <a:ext cx="5181600" cy="342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upload.wikimedia.org/wikipedia/commons/e/e9/Map1NNReducedDataSet.png">
            <a:extLst>
              <a:ext uri="{FF2B5EF4-FFF2-40B4-BE49-F238E27FC236}">
                <a16:creationId xmlns:a16="http://schemas.microsoft.com/office/drawing/2014/main" id="{766C8C9C-DD71-440C-9726-6FF6C0B2D3B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300949"/>
            <a:ext cx="5181600" cy="34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upload.wikimedia.org/wikipedia/commons/e/e7/PointsTypes.png">
            <a:extLst>
              <a:ext uri="{FF2B5EF4-FFF2-40B4-BE49-F238E27FC236}">
                <a16:creationId xmlns:a16="http://schemas.microsoft.com/office/drawing/2014/main" id="{EF9F7CC5-307F-4D03-B083-B8CB61C9E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034" y="753148"/>
            <a:ext cx="2065766" cy="93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576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744E2D-DC38-4EDF-ADCE-C138B3047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树形结构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0106C9-87AC-4ECA-A4E2-F6ABB4872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决策树</a:t>
            </a:r>
            <a:endParaRPr lang="en-US" altLang="zh-CN" dirty="0"/>
          </a:p>
          <a:p>
            <a:r>
              <a:rPr lang="zh-CN" altLang="en-US" dirty="0"/>
              <a:t>随机森林</a:t>
            </a:r>
            <a:endParaRPr lang="en-US" altLang="zh-CN" dirty="0"/>
          </a:p>
          <a:p>
            <a:r>
              <a:rPr lang="en-US" altLang="zh-CN" dirty="0"/>
              <a:t>Gradient Boosting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42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2B441D-E6B8-420E-BA54-7D41FF4DD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决策树</a:t>
            </a:r>
            <a:endParaRPr 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6BD66A6-042D-41AF-B7BE-2407C08A12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我们为什么要学习决策树</a:t>
            </a:r>
            <a:endParaRPr lang="en-US" altLang="zh-CN" dirty="0"/>
          </a:p>
          <a:p>
            <a:pPr lvl="1"/>
            <a:r>
              <a:rPr lang="zh-CN" altLang="en-US" dirty="0"/>
              <a:t>容易解释</a:t>
            </a:r>
            <a:endParaRPr lang="en-US" altLang="zh-CN" dirty="0"/>
          </a:p>
          <a:p>
            <a:pPr lvl="1"/>
            <a:r>
              <a:rPr lang="zh-CN" altLang="en-US" dirty="0"/>
              <a:t>容易展示</a:t>
            </a:r>
            <a:endParaRPr lang="en-US" altLang="zh-CN" dirty="0"/>
          </a:p>
          <a:p>
            <a:pPr lvl="1"/>
            <a:r>
              <a:rPr lang="zh-CN" altLang="en-US" dirty="0"/>
              <a:t>是其他算法的基础</a:t>
            </a:r>
            <a:endParaRPr lang="en-US" altLang="zh-CN" dirty="0"/>
          </a:p>
          <a:p>
            <a:pPr lvl="2"/>
            <a:r>
              <a:rPr lang="en-US" altLang="zh-CN" dirty="0"/>
              <a:t>Random Forest</a:t>
            </a:r>
          </a:p>
          <a:p>
            <a:pPr lvl="2"/>
            <a:r>
              <a:rPr lang="en-US" altLang="zh-CN" dirty="0"/>
              <a:t>Gradient Boosting Tree</a:t>
            </a:r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968DAE85-55C8-43CE-8407-1632F37FC9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5181600" cy="40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78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2B441D-E6B8-420E-BA54-7D41FF4DD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决策树</a:t>
            </a:r>
            <a:endParaRPr 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6BD66A6-042D-41AF-B7BE-2407C08A12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决策树通过各种条件，把数据一分为二，尽量使得同类数据在一起。再对子集合不断细分，形成二叉树（</a:t>
            </a:r>
            <a:r>
              <a:rPr lang="en-US" altLang="zh-CN" dirty="0"/>
              <a:t>binary tree</a:t>
            </a:r>
            <a:r>
              <a:rPr lang="zh-CN" altLang="en-US" dirty="0"/>
              <a:t>）结构。</a:t>
            </a:r>
            <a:endParaRPr lang="en-US" altLang="zh-CN" dirty="0"/>
          </a:p>
          <a:p>
            <a:r>
              <a:rPr lang="zh-CN" altLang="en-US" dirty="0"/>
              <a:t>评价不同类别是否被分开</a:t>
            </a:r>
            <a:endParaRPr lang="en-US" altLang="zh-CN" dirty="0"/>
          </a:p>
          <a:p>
            <a:pPr lvl="1"/>
            <a:r>
              <a:rPr lang="en-US" altLang="zh-CN" dirty="0"/>
              <a:t>Gini </a:t>
            </a:r>
            <a:r>
              <a:rPr lang="zh-CN" altLang="en-US" dirty="0"/>
              <a:t>系数</a:t>
            </a:r>
            <a:endParaRPr lang="en-US" altLang="zh-CN" dirty="0"/>
          </a:p>
          <a:p>
            <a:pPr lvl="1"/>
            <a:r>
              <a:rPr lang="zh-CN" altLang="en-US" dirty="0"/>
              <a:t>熵 </a:t>
            </a:r>
            <a:r>
              <a:rPr lang="en-US" altLang="zh-CN" dirty="0"/>
              <a:t>Entropy</a:t>
            </a:r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968DAE85-55C8-43CE-8407-1632F37FC9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5181600" cy="40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60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E14376-0B01-4C49-BB0B-A10914822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熵 </a:t>
            </a:r>
            <a:r>
              <a:rPr lang="en-US" altLang="zh-CN" dirty="0"/>
              <a:t>Entropy</a:t>
            </a:r>
            <a:endParaRPr 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E3993607-1B06-41D1-889B-485776F8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系统熵</a:t>
            </a:r>
            <a:endParaRPr lang="en-US" dirty="0"/>
          </a:p>
        </p:txBody>
      </p:sp>
      <p:pic>
        <p:nvPicPr>
          <p:cNvPr id="5122" name="Picture 2" descr="http://www.saedsayad.com/images/Entropy_3.png">
            <a:extLst>
              <a:ext uri="{FF2B5EF4-FFF2-40B4-BE49-F238E27FC236}">
                <a16:creationId xmlns:a16="http://schemas.microsoft.com/office/drawing/2014/main" id="{F38E6006-1241-4953-A307-5D8AA2E16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799" y="2418556"/>
            <a:ext cx="5171435" cy="316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7581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79438AE5-69F9-46AB-9C23-54CB374F5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熵 </a:t>
            </a:r>
            <a:r>
              <a:rPr lang="en-US" altLang="zh-CN" dirty="0"/>
              <a:t>Entropy</a:t>
            </a:r>
            <a:endParaRPr 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E1CC4CC-8217-4A84-904F-0B3756B6C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条件熵</a:t>
            </a:r>
            <a:endParaRPr lang="en-US" dirty="0"/>
          </a:p>
        </p:txBody>
      </p:sp>
      <p:pic>
        <p:nvPicPr>
          <p:cNvPr id="6146" name="Picture 2" descr="http://www.saedsayad.com/images/Entropy_2.png">
            <a:extLst>
              <a:ext uri="{FF2B5EF4-FFF2-40B4-BE49-F238E27FC236}">
                <a16:creationId xmlns:a16="http://schemas.microsoft.com/office/drawing/2014/main" id="{55F4F45A-A4FB-41D1-A254-8EA3794C3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004" y="1825625"/>
            <a:ext cx="612179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298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818B1FF-E124-4594-9946-DAA3A2E21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信息增益</a:t>
            </a:r>
            <a:endParaRPr 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F76F8E1-FABC-45A0-B0D6-1C1A169F1F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信息增益 </a:t>
            </a:r>
            <a:r>
              <a:rPr lang="en-US" altLang="zh-CN" dirty="0"/>
              <a:t>Information Gain</a:t>
            </a:r>
            <a:endParaRPr 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AEE1C6A-E8A3-47C4-B53E-BBC891A6BB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信息增益</a:t>
            </a:r>
            <a:r>
              <a:rPr lang="en-US" altLang="zh-CN" dirty="0"/>
              <a:t>=</a:t>
            </a:r>
            <a:r>
              <a:rPr lang="zh-CN" altLang="en-US" dirty="0"/>
              <a:t>系统熵</a:t>
            </a:r>
            <a:r>
              <a:rPr lang="en-US" altLang="zh-CN" dirty="0"/>
              <a:t>-</a:t>
            </a:r>
            <a:r>
              <a:rPr lang="zh-CN" altLang="en-US" dirty="0"/>
              <a:t>条件熵</a:t>
            </a:r>
            <a:endParaRPr 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8B442584-3D9A-4CAA-94B0-3E1FA5E06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CN" altLang="en-US" dirty="0"/>
              <a:t>信息增益的运用</a:t>
            </a:r>
            <a:endParaRPr 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BD80B144-DB87-47D9-905E-C17D6B220A3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CN" altLang="en-US" dirty="0"/>
              <a:t>不断地分解数据集，直到穷尽。</a:t>
            </a:r>
            <a:endParaRPr lang="en-US" altLang="zh-CN" dirty="0"/>
          </a:p>
          <a:p>
            <a:r>
              <a:rPr lang="zh-CN" altLang="en-US" dirty="0"/>
              <a:t>使用信息增益最大的方法把数据集分成子数据集</a:t>
            </a:r>
            <a:endParaRPr lang="en-US" altLang="zh-CN" dirty="0"/>
          </a:p>
          <a:p>
            <a:r>
              <a:rPr lang="zh-CN" altLang="en-US" dirty="0"/>
              <a:t>对子数据用同样的方法再分</a:t>
            </a:r>
            <a:endParaRPr lang="en-US" altLang="zh-CN" dirty="0"/>
          </a:p>
          <a:p>
            <a:r>
              <a:rPr lang="zh-CN" altLang="en-US" dirty="0"/>
              <a:t>直到遇到停止条件</a:t>
            </a:r>
            <a:endParaRPr lang="en-US" altLang="zh-CN" dirty="0"/>
          </a:p>
          <a:p>
            <a:pPr lvl="1"/>
            <a:r>
              <a:rPr lang="zh-CN" altLang="en-US" dirty="0"/>
              <a:t>正好每个子集都很纯洁</a:t>
            </a:r>
            <a:endParaRPr lang="en-US" altLang="zh-CN" dirty="0"/>
          </a:p>
          <a:p>
            <a:pPr lvl="1"/>
            <a:r>
              <a:rPr lang="zh-CN" altLang="en-US" dirty="0"/>
              <a:t>达到了一定的深度</a:t>
            </a:r>
            <a:endParaRPr lang="en-US" altLang="zh-CN" dirty="0"/>
          </a:p>
        </p:txBody>
      </p:sp>
      <p:pic>
        <p:nvPicPr>
          <p:cNvPr id="11272" name="Picture 8" descr="http://www.saedsayad.com/images/Entropy_gain.png">
            <a:extLst>
              <a:ext uri="{FF2B5EF4-FFF2-40B4-BE49-F238E27FC236}">
                <a16:creationId xmlns:a16="http://schemas.microsoft.com/office/drawing/2014/main" id="{C88CB591-88CB-4829-8CC0-6751ADE0D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3421062"/>
            <a:ext cx="39147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345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55DE1BCC-D63E-4494-BCA8-7B15A65A7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决策树</a:t>
            </a:r>
            <a:endParaRPr 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DDE0286B-29E4-45EE-BDA0-2560EF6CC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练习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552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42BD615F-CF75-4425-AF58-83567091C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随机森林 </a:t>
            </a:r>
            <a:r>
              <a:rPr lang="en-US" altLang="zh-CN" dirty="0"/>
              <a:t>Random Forest</a:t>
            </a:r>
            <a:endParaRPr 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EEDE2DC5-B541-4E1F-9DB4-FFC79E79D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顾名思义，森林就是树的组合</a:t>
            </a:r>
            <a:endParaRPr lang="en-US" altLang="zh-CN" dirty="0"/>
          </a:p>
          <a:p>
            <a:r>
              <a:rPr lang="en-US" altLang="zh-CN" dirty="0"/>
              <a:t>Random Forest</a:t>
            </a:r>
            <a:r>
              <a:rPr lang="zh-CN" altLang="en-US" dirty="0"/>
              <a:t>是一种综合了很多算法的算法，或者叫</a:t>
            </a:r>
            <a:r>
              <a:rPr lang="en-US" altLang="zh-CN" dirty="0"/>
              <a:t>Ensemble</a:t>
            </a:r>
            <a:r>
              <a:rPr lang="zh-CN" altLang="en-US" dirty="0"/>
              <a:t>算法</a:t>
            </a:r>
            <a:endParaRPr lang="en-US" altLang="zh-CN" dirty="0"/>
          </a:p>
          <a:p>
            <a:r>
              <a:rPr lang="zh-CN" altLang="en-US" dirty="0"/>
              <a:t>但是这里的树和决策树有点区别</a:t>
            </a:r>
            <a:endParaRPr lang="en-US" altLang="zh-CN" dirty="0"/>
          </a:p>
          <a:p>
            <a:r>
              <a:rPr lang="zh-CN" altLang="en-US" dirty="0"/>
              <a:t>这里的树不使用所有的特征，这样保证了树之间的差别。而差别是保证</a:t>
            </a:r>
            <a:r>
              <a:rPr lang="en-US" altLang="zh-CN" dirty="0"/>
              <a:t>Ensemble</a:t>
            </a:r>
            <a:r>
              <a:rPr lang="zh-CN" altLang="en-US" dirty="0"/>
              <a:t>有效的关键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6946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7F8B5C-8E9F-415A-9EE7-22A0BE8D6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Ensemble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288813-050E-4317-B9AF-ABED70670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Ensemble</a:t>
            </a:r>
            <a:r>
              <a:rPr lang="zh-CN" altLang="en-US" dirty="0"/>
              <a:t>是法语词，念</a:t>
            </a:r>
            <a:r>
              <a:rPr lang="en-US" altLang="zh-CN" dirty="0"/>
              <a:t>ang-</a:t>
            </a:r>
            <a:r>
              <a:rPr lang="en-US" altLang="zh-CN" dirty="0" err="1"/>
              <a:t>semble</a:t>
            </a:r>
            <a:r>
              <a:rPr lang="zh-CN" altLang="en-US" dirty="0"/>
              <a:t>，</a:t>
            </a:r>
            <a:r>
              <a:rPr lang="en-US" altLang="zh-CN" dirty="0"/>
              <a:t>90%</a:t>
            </a:r>
            <a:r>
              <a:rPr lang="zh-CN" altLang="en-US" dirty="0"/>
              <a:t>的中国人念错</a:t>
            </a:r>
            <a:endParaRPr lang="en-US" altLang="zh-CN" dirty="0"/>
          </a:p>
          <a:p>
            <a:r>
              <a:rPr lang="en-US" altLang="zh-CN" dirty="0"/>
              <a:t>Ensemble</a:t>
            </a:r>
            <a:r>
              <a:rPr lang="zh-CN" altLang="en-US" dirty="0"/>
              <a:t>算法是一组算法的集合，通过这些算法的算术平均值或者带权重平均值得到最后的结论。</a:t>
            </a:r>
            <a:endParaRPr lang="en-US" altLang="zh-CN" dirty="0"/>
          </a:p>
          <a:p>
            <a:r>
              <a:rPr lang="zh-CN" altLang="en-US" dirty="0"/>
              <a:t>所以</a:t>
            </a:r>
            <a:r>
              <a:rPr lang="en-US" altLang="zh-CN" dirty="0"/>
              <a:t>Ensemble</a:t>
            </a:r>
          </a:p>
          <a:p>
            <a:r>
              <a:rPr lang="zh-CN" altLang="en-US" dirty="0"/>
              <a:t>投票</a:t>
            </a:r>
            <a:r>
              <a:rPr lang="en-US" altLang="zh-CN" dirty="0"/>
              <a:t> </a:t>
            </a:r>
          </a:p>
          <a:p>
            <a:r>
              <a:rPr lang="en-US" altLang="zh-CN" dirty="0"/>
              <a:t>Boosting</a:t>
            </a:r>
          </a:p>
          <a:p>
            <a:r>
              <a:rPr lang="en-US" altLang="zh-CN" dirty="0"/>
              <a:t>Bagging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51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41758F-39FD-4340-8336-C06A3CECF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逻辑回归 </a:t>
            </a:r>
            <a:r>
              <a:rPr lang="en-US" altLang="zh-CN" dirty="0"/>
              <a:t>Logistic Regression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C86AEC-D369-4226-BFF6-65B6A4864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逻辑回归和线性回归非常相似</a:t>
            </a:r>
            <a:endParaRPr lang="en-US" altLang="zh-CN" dirty="0"/>
          </a:p>
          <a:p>
            <a:r>
              <a:rPr lang="zh-CN" altLang="en-US" dirty="0"/>
              <a:t>区别在于应变量</a:t>
            </a:r>
            <a:r>
              <a:rPr lang="en-US" altLang="zh-CN" dirty="0"/>
              <a:t>y</a:t>
            </a:r>
            <a:r>
              <a:rPr lang="zh-CN" altLang="en-US" dirty="0"/>
              <a:t>为</a:t>
            </a:r>
            <a:r>
              <a:rPr lang="en-US" altLang="zh-CN" dirty="0"/>
              <a:t>0</a:t>
            </a:r>
            <a:r>
              <a:rPr lang="zh-CN" altLang="en-US" dirty="0"/>
              <a:t>或者</a:t>
            </a:r>
            <a:r>
              <a:rPr lang="en-US" altLang="zh-CN" dirty="0"/>
              <a:t>1</a:t>
            </a:r>
          </a:p>
          <a:p>
            <a:r>
              <a:rPr lang="zh-CN" altLang="en-US" dirty="0"/>
              <a:t>我们用</a:t>
            </a:r>
            <a:r>
              <a:rPr lang="en-US" altLang="zh-CN" dirty="0"/>
              <a:t>0</a:t>
            </a:r>
            <a:r>
              <a:rPr lang="zh-CN" altLang="en-US" dirty="0"/>
              <a:t>或者</a:t>
            </a:r>
            <a:r>
              <a:rPr lang="en-US" altLang="zh-CN" dirty="0"/>
              <a:t>1</a:t>
            </a:r>
            <a:r>
              <a:rPr lang="zh-CN" altLang="en-US" dirty="0"/>
              <a:t>表示是或者否</a:t>
            </a:r>
            <a:endParaRPr lang="en-US" altLang="zh-CN" dirty="0"/>
          </a:p>
          <a:p>
            <a:r>
              <a:rPr lang="zh-CN" altLang="en-US" dirty="0"/>
              <a:t>这样，我们就可以处理分类问题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7151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CB072CAD-0ADB-4B09-BF99-F2BD9B9CE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Ensemble</a:t>
            </a:r>
            <a:endParaRPr 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26225EF-BE9D-43CA-871E-F06D9B79F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Thomas G </a:t>
            </a:r>
            <a:r>
              <a:rPr lang="en-US" dirty="0" err="1"/>
              <a:t>Dietterich</a:t>
            </a:r>
            <a:r>
              <a:rPr lang="zh-CN" altLang="en-US" dirty="0"/>
              <a:t>的论文：</a:t>
            </a:r>
            <a:r>
              <a:rPr lang="en-US" altLang="zh-CN" dirty="0"/>
              <a:t>《</a:t>
            </a:r>
            <a:r>
              <a:rPr lang="en-US" dirty="0"/>
              <a:t> Ensemble Methods in Machine Learning </a:t>
            </a:r>
            <a:r>
              <a:rPr lang="en-US" altLang="zh-CN" dirty="0"/>
              <a:t>》</a:t>
            </a:r>
            <a:r>
              <a:rPr lang="zh-CN" altLang="en-US" dirty="0"/>
              <a:t>在理论上证明了</a:t>
            </a:r>
            <a:r>
              <a:rPr lang="en-US" altLang="zh-CN" dirty="0"/>
              <a:t>21</a:t>
            </a:r>
            <a:r>
              <a:rPr lang="zh-CN" altLang="en-US" dirty="0"/>
              <a:t>个误差</a:t>
            </a:r>
            <a:r>
              <a:rPr lang="en-US" altLang="zh-CN" dirty="0"/>
              <a:t>0.3</a:t>
            </a:r>
            <a:r>
              <a:rPr lang="zh-CN" altLang="en-US" dirty="0"/>
              <a:t>的独立算法，放到</a:t>
            </a:r>
            <a:r>
              <a:rPr lang="en-US" altLang="zh-CN" dirty="0"/>
              <a:t>Ensemble</a:t>
            </a:r>
            <a:r>
              <a:rPr lang="zh-CN" altLang="en-US" dirty="0"/>
              <a:t>里投票，最后可以把错误率降低到</a:t>
            </a:r>
            <a:r>
              <a:rPr lang="en-US" altLang="zh-CN" dirty="0"/>
              <a:t>0.026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607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BB442E-C9F4-41CA-A05C-6FD16F840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Ensemble 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621474-3FC8-4303-89F7-3D9C129FEE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Ensemble Methods in Machine Learning -- Thomas G </a:t>
            </a:r>
            <a:r>
              <a:rPr lang="en-US" dirty="0" err="1"/>
              <a:t>Dietterich</a:t>
            </a:r>
            <a:r>
              <a:rPr lang="en-US" dirty="0"/>
              <a:t> 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03DED650-3AF1-4A88-BA85-05672D79DD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Thomas G </a:t>
            </a:r>
            <a:r>
              <a:rPr lang="en-US" dirty="0" err="1"/>
              <a:t>Dietterich</a:t>
            </a:r>
            <a:r>
              <a:rPr lang="zh-CN" altLang="en-US" dirty="0"/>
              <a:t>的论文：</a:t>
            </a:r>
            <a:endParaRPr lang="en-US" altLang="zh-CN" dirty="0"/>
          </a:p>
          <a:p>
            <a:r>
              <a:rPr lang="en-US" altLang="zh-CN" dirty="0"/>
              <a:t>《</a:t>
            </a:r>
            <a:r>
              <a:rPr lang="en-US" dirty="0"/>
              <a:t> Ensemble Methods in Machine Learning </a:t>
            </a:r>
            <a:r>
              <a:rPr lang="en-US" altLang="zh-CN" dirty="0"/>
              <a:t>》</a:t>
            </a:r>
          </a:p>
          <a:p>
            <a:r>
              <a:rPr lang="zh-CN" altLang="en-US" dirty="0"/>
              <a:t>提出从三个角度证明</a:t>
            </a:r>
            <a:r>
              <a:rPr lang="en-US" altLang="zh-CN" dirty="0"/>
              <a:t>Ensemble</a:t>
            </a:r>
            <a:r>
              <a:rPr lang="zh-CN" altLang="en-US" dirty="0"/>
              <a:t>的表现比单个算法好</a:t>
            </a:r>
            <a:endParaRPr lang="en-US" altLang="zh-CN" dirty="0"/>
          </a:p>
          <a:p>
            <a:r>
              <a:rPr lang="en-US" altLang="zh-CN" dirty="0"/>
              <a:t>Statistical </a:t>
            </a:r>
            <a:r>
              <a:rPr lang="zh-CN" altLang="en-US" dirty="0"/>
              <a:t>统计上</a:t>
            </a:r>
            <a:endParaRPr lang="en-US" altLang="zh-CN" dirty="0"/>
          </a:p>
          <a:p>
            <a:r>
              <a:rPr lang="en-US" altLang="zh-CN" dirty="0"/>
              <a:t>Computational </a:t>
            </a:r>
            <a:r>
              <a:rPr lang="zh-CN" altLang="en-US" dirty="0"/>
              <a:t>计算上</a:t>
            </a:r>
            <a:endParaRPr lang="en-US" altLang="zh-CN" dirty="0"/>
          </a:p>
          <a:p>
            <a:r>
              <a:rPr lang="en-US" altLang="zh-CN" dirty="0"/>
              <a:t>Representational </a:t>
            </a:r>
            <a:r>
              <a:rPr lang="zh-CN" altLang="en-US" dirty="0"/>
              <a:t>代表性上</a:t>
            </a:r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D974F03-76EA-4EB3-B62D-DB29B8875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52578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186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76E5A7-EA52-4D31-B654-2B66C8BA9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Ensemble – </a:t>
            </a:r>
            <a:r>
              <a:rPr lang="zh-CN" altLang="en-US" dirty="0"/>
              <a:t>投票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805CF2-9CB3-4383-B2DF-EEEFBDBA8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不带权重的投票</a:t>
            </a:r>
            <a:endParaRPr lang="en-US" altLang="zh-CN" dirty="0"/>
          </a:p>
          <a:p>
            <a:r>
              <a:rPr lang="zh-CN" altLang="en-US" dirty="0"/>
              <a:t>带权重的投票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4902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ABDBF2-0409-4C89-940F-F8F182DB4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</a:t>
            </a:r>
            <a:r>
              <a:rPr lang="zh-CN" altLang="en-US" dirty="0"/>
              <a:t>的条件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1109FA-0DFE-4E17-BA23-E4AE43A71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模型之间存在差异，差异越大越好。即模型</a:t>
            </a:r>
            <a:r>
              <a:rPr lang="en-US" altLang="zh-CN" dirty="0"/>
              <a:t>A</a:t>
            </a:r>
            <a:r>
              <a:rPr lang="zh-CN" altLang="en-US" dirty="0"/>
              <a:t>能预测对模型</a:t>
            </a:r>
            <a:r>
              <a:rPr lang="en-US" altLang="zh-CN" dirty="0"/>
              <a:t>B</a:t>
            </a:r>
            <a:r>
              <a:rPr lang="zh-CN" altLang="en-US" dirty="0"/>
              <a:t>预测错的地方。</a:t>
            </a:r>
            <a:endParaRPr lang="en-US" altLang="zh-CN" dirty="0"/>
          </a:p>
          <a:p>
            <a:r>
              <a:rPr lang="zh-CN" altLang="en-US" dirty="0"/>
              <a:t>分类</a:t>
            </a:r>
            <a:endParaRPr lang="en-US" altLang="zh-CN" dirty="0"/>
          </a:p>
          <a:p>
            <a:pPr lvl="1"/>
            <a:r>
              <a:rPr lang="zh-CN" altLang="en-US" dirty="0"/>
              <a:t>单个模型的准确率高于</a:t>
            </a:r>
            <a:r>
              <a:rPr lang="en-US" altLang="zh-CN" dirty="0"/>
              <a:t>50%</a:t>
            </a:r>
          </a:p>
          <a:p>
            <a:pPr lvl="1"/>
            <a:r>
              <a:rPr lang="zh-CN" altLang="en-US" dirty="0"/>
              <a:t>如果是不带权重的投票，需要奇数个模型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336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107784-F612-4929-9BB4-8B2C3A14A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Bagging vs Boosting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42DBB5-E124-4144-8175-F5E9E4DC5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他们都对数据多次重采样（</a:t>
            </a:r>
            <a:r>
              <a:rPr lang="en-US" altLang="zh-CN" dirty="0"/>
              <a:t>resampling</a:t>
            </a:r>
            <a:r>
              <a:rPr lang="zh-CN" altLang="en-US" dirty="0"/>
              <a:t>），训练多个单独的模型（</a:t>
            </a:r>
            <a:r>
              <a:rPr lang="en-US" altLang="zh-CN" dirty="0"/>
              <a:t>Individual Model</a:t>
            </a:r>
            <a:r>
              <a:rPr lang="zh-CN" altLang="en-US" dirty="0"/>
              <a:t>），然后综合这些模型。</a:t>
            </a:r>
            <a:endParaRPr lang="en-US" altLang="zh-CN" dirty="0"/>
          </a:p>
          <a:p>
            <a:r>
              <a:rPr lang="en-US" altLang="zh-CN" dirty="0"/>
              <a:t>Bagging</a:t>
            </a:r>
            <a:r>
              <a:rPr lang="zh-CN" altLang="en-US" dirty="0"/>
              <a:t>对数据多次采样，多次采样都是独立随机互不影响的。</a:t>
            </a:r>
            <a:endParaRPr lang="en-US" altLang="zh-CN" dirty="0"/>
          </a:p>
          <a:p>
            <a:r>
              <a:rPr lang="en-US" altLang="zh-CN" dirty="0"/>
              <a:t>Boosting</a:t>
            </a:r>
            <a:r>
              <a:rPr lang="zh-CN" altLang="en-US" dirty="0"/>
              <a:t>对数据多次采样，但是会特别关注上次计算错的数据。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881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091D05-F74E-46D8-9DE0-6E2BB3808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Bagging vs Boosting</a:t>
            </a:r>
            <a:endParaRPr 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F903401-583F-40C5-991D-8893D9434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200224" cy="281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363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B95253-97C4-4F49-9D2C-16D402C44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Bagging vs Boosting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5B2996-BBB7-4A29-B85D-764DA1B9A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0FFA72A-5D68-4430-9CDF-AF071B5C8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499218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115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B4F1D8-AEC4-48F5-A094-112B1A569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Bagging vs Boosting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95B996-A6F4-454B-9197-6CD6121F3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ingle Bagging and Boosting Parallel Sequential Algorithm Comparison Versus">
            <a:extLst>
              <a:ext uri="{FF2B5EF4-FFF2-40B4-BE49-F238E27FC236}">
                <a16:creationId xmlns:a16="http://schemas.microsoft.com/office/drawing/2014/main" id="{80DF50EA-037A-4F3B-A5B2-5D0A708D2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10453712" cy="401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3476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3FAAF5-566B-4446-9585-8274428F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Bagging vs Boosting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A6A6E6-CD1C-47F5-AE4D-3D80B43D2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Single Bagging and Boosting Single estimate Simple average Weighted average Algorithm Comparison Versus">
            <a:extLst>
              <a:ext uri="{FF2B5EF4-FFF2-40B4-BE49-F238E27FC236}">
                <a16:creationId xmlns:a16="http://schemas.microsoft.com/office/drawing/2014/main" id="{77672618-5866-4406-A817-85D2FD6BB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10532313" cy="404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9271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CC8C94-BAD8-4E4D-B409-31AA30B9D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Bagging vs Boosting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E665FB-9323-4F31-8F08-D8030EA59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91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CEF0D3-91F7-4DEE-ADDD-1658A702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Sigmoid</a:t>
            </a:r>
            <a:r>
              <a:rPr lang="zh-CN" altLang="en-US" dirty="0"/>
              <a:t>函数及模型函数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4784950C-273E-4CB3-943F-78AF9BB7B06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0" dirty="0">
                                <a:latin typeface="Cambria Math" panose="02040503050406030204" pitchFamily="18" charset="0"/>
                              </a:rPr>
                              <m:t>ⅇ</m:t>
                            </m:r>
                          </m:e>
                          <m:sup>
                            <m:r>
                              <a:rPr lang="en-US" i="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ⅇ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(0,∞)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zh-CN" altLang="en-US" dirty="0"/>
                  <a:t>以中间值</a:t>
                </a:r>
                <a:r>
                  <a:rPr lang="en-US" altLang="zh-CN" dirty="0"/>
                  <a:t>0.5</a:t>
                </a:r>
                <a:r>
                  <a:rPr lang="zh-CN" altLang="en-US" dirty="0"/>
                  <a:t>切分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大于</a:t>
                </a:r>
                <a:r>
                  <a:rPr lang="en-US" altLang="zh-CN" dirty="0"/>
                  <a:t>0.5</a:t>
                </a:r>
                <a:r>
                  <a:rPr lang="zh-CN" altLang="en-US" dirty="0"/>
                  <a:t>的算一类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小于</a:t>
                </a:r>
                <a:r>
                  <a:rPr lang="en-US" altLang="zh-CN" dirty="0"/>
                  <a:t>0.5</a:t>
                </a:r>
                <a:r>
                  <a:rPr lang="zh-CN" altLang="en-US" dirty="0"/>
                  <a:t>的算一类</a:t>
                </a:r>
                <a:endParaRPr lang="en-US" altLang="zh-CN" dirty="0"/>
              </a:p>
              <a:p>
                <a:r>
                  <a:rPr lang="el-GR" altLang="zh-CN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l-GR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ⅇ</m:t>
                            </m:r>
                          </m:e>
                          <m:sup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l-GR" altLang="zh-CN" i="1">
                                <a:latin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4784950C-273E-4CB3-943F-78AF9BB7B0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BFDAF44-B6AA-43C3-B371-6E6352DD6E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s://gss3.bdstatic.com/-Po3dSag_xI4khGkpoWK1HF6hhy/baike/c0%3Dbaike80%2C5%2C5%2C80%2C26/sign=33afcd8303f79052fb124f6c6d9abcaf/d009b3de9c82d158dfb4e7218a0a19d8bc3e426f.jpg">
            <a:extLst>
              <a:ext uri="{FF2B5EF4-FFF2-40B4-BE49-F238E27FC236}">
                <a16:creationId xmlns:a16="http://schemas.microsoft.com/office/drawing/2014/main" id="{B31CA985-C614-4C37-9A27-87B91BCDB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1165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03C746-1DE5-4BA7-B3C2-3C83CF9F9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Ensemble - Boosting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BA3ABE-70BA-469B-901E-F5DA8C867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Gradient </a:t>
            </a:r>
            <a:r>
              <a:rPr lang="en-US" altLang="zh-CN" dirty="0"/>
              <a:t>Boosting Tree</a:t>
            </a:r>
          </a:p>
          <a:p>
            <a:r>
              <a:rPr lang="en-US" altLang="zh-CN" dirty="0"/>
              <a:t>Extreme Gradient Boosting Tree(</a:t>
            </a:r>
            <a:r>
              <a:rPr lang="en-US" altLang="zh-CN" dirty="0" err="1"/>
              <a:t>XGBoosting</a:t>
            </a:r>
            <a:r>
              <a:rPr lang="en-US" altLang="zh-CN" dirty="0"/>
              <a:t>)</a:t>
            </a:r>
          </a:p>
          <a:p>
            <a:pPr lvl="1"/>
            <a:r>
              <a:rPr lang="en-US" dirty="0" err="1"/>
              <a:t>XGBoosting</a:t>
            </a:r>
            <a:r>
              <a:rPr lang="zh-CN" altLang="en-US" dirty="0"/>
              <a:t>被业界称为</a:t>
            </a:r>
            <a:r>
              <a:rPr lang="en-US" altLang="zh-CN" dirty="0"/>
              <a:t>Kaggle</a:t>
            </a:r>
            <a:r>
              <a:rPr lang="zh-CN" altLang="en-US" dirty="0"/>
              <a:t>神器</a:t>
            </a:r>
            <a:endParaRPr lang="en-US" altLang="zh-CN" dirty="0"/>
          </a:p>
          <a:p>
            <a:pPr lvl="1"/>
            <a:r>
              <a:rPr lang="zh-CN" altLang="en-US" dirty="0"/>
              <a:t>他其实也是用了</a:t>
            </a:r>
            <a:r>
              <a:rPr lang="en-US" altLang="zh-CN" dirty="0"/>
              <a:t>Ensemble</a:t>
            </a:r>
            <a:r>
              <a:rPr lang="zh-CN" altLang="en-US" dirty="0"/>
              <a:t>的方法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799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6D174F-1DEB-4E16-823D-9F1238B8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引用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612336-5377-40A5-A02C-F0B535D69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维基百科 </a:t>
            </a:r>
            <a:r>
              <a:rPr lang="en-US" altLang="zh-CN" dirty="0"/>
              <a:t>Wikipedia.org</a:t>
            </a:r>
          </a:p>
          <a:p>
            <a:r>
              <a:rPr lang="en-US" altLang="zh-CN" dirty="0" err="1"/>
              <a:t>Scikit</a:t>
            </a:r>
            <a:r>
              <a:rPr lang="en-US" altLang="zh-CN" dirty="0"/>
              <a:t>-learn </a:t>
            </a:r>
            <a:r>
              <a:rPr lang="zh-CN" altLang="en-US" dirty="0"/>
              <a:t>文档 </a:t>
            </a:r>
            <a:r>
              <a:rPr lang="en-US" altLang="zh-CN" dirty="0"/>
              <a:t>scikit-learn.org</a:t>
            </a:r>
          </a:p>
          <a:p>
            <a:r>
              <a:rPr lang="en-US" dirty="0" err="1"/>
              <a:t>XGBoost</a:t>
            </a:r>
            <a:r>
              <a:rPr lang="en-US" dirty="0"/>
              <a:t> - ML winning solutions (incomplete list)</a:t>
            </a:r>
          </a:p>
          <a:p>
            <a:pPr lvl="1"/>
            <a:r>
              <a:rPr lang="en-US" dirty="0">
                <a:hlinkClick r:id="rId2"/>
              </a:rPr>
              <a:t>https://github.com/dmlc/xgboost/tree/master/demo#machine-learning-challenge-winning-solutions</a:t>
            </a:r>
            <a:endParaRPr lang="en-US" dirty="0"/>
          </a:p>
          <a:p>
            <a:r>
              <a:rPr lang="en-US" dirty="0" err="1"/>
              <a:t>Dietterich</a:t>
            </a:r>
            <a:r>
              <a:rPr lang="en-US" dirty="0"/>
              <a:t>, Thomas G. "Ensemble methods in machine learning." </a:t>
            </a:r>
            <a:r>
              <a:rPr lang="en-US" i="1" dirty="0"/>
              <a:t>Multiple classifier systems</a:t>
            </a:r>
            <a:r>
              <a:rPr lang="en-US" dirty="0"/>
              <a:t> 1857 (2000): 1-15.</a:t>
            </a:r>
          </a:p>
          <a:p>
            <a:r>
              <a:rPr lang="en-US" dirty="0"/>
              <a:t>What is the difference between Bagging and Boosting?</a:t>
            </a:r>
          </a:p>
          <a:p>
            <a:pPr lvl="1"/>
            <a:r>
              <a:rPr lang="en-US" dirty="0">
                <a:hlinkClick r:id="rId3"/>
              </a:rPr>
              <a:t>https://quantdare.com/what-is-the-difference-between-bagging-and-boosting/</a:t>
            </a:r>
            <a:endParaRPr lang="en-US" dirty="0"/>
          </a:p>
          <a:p>
            <a:r>
              <a:rPr lang="en-US" dirty="0">
                <a:hlinkClick r:id="rId4"/>
              </a:rPr>
              <a:t>http://www.saedsayad.com/data_mining_map.htm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728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5D7669-DD9B-460E-B87F-ACD9B8F5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损失函数 </a:t>
            </a:r>
            <a:r>
              <a:rPr lang="en-US" altLang="zh-CN" dirty="0"/>
              <a:t>Cost Function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31641D24-2D45-40B6-A84A-1F282B4611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dirty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0" dirty="0" smtClean="0">
                                      <a:latin typeface="Cambria Math" panose="02040503050406030204" pitchFamily="18" charset="0"/>
                                    </a:rPr>
                                    <m:t>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func>
                              <m:r>
                                <a:rPr lang="en-US" i="0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mr>
                          <m:mr>
                            <m:e>
                              <m:r>
                                <a:rPr lang="en-US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dirty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0" dirty="0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 dirty="0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a:rPr lang="en-US" b="0" i="0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0" dirty="0" smtClean="0">
                                      <a:latin typeface="Cambria Math" panose="02040503050406030204" pitchFamily="18" charset="0"/>
                                    </a:rPr>
                                    <m:t>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func>
                              <m:r>
                                <a:rPr lang="en-US" i="0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i="1" dirty="0" smtClean="0">
                        <a:latin typeface="Cambria Math" panose="02040503050406030204" pitchFamily="18" charset="0"/>
                      </a:rPr>
                      <m:t>y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−(1−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31641D24-2D45-40B6-A84A-1F282B4611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086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0BA698-8579-4D2A-A3B7-6A9670878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优化方法 </a:t>
            </a:r>
            <a:r>
              <a:rPr lang="en-US" altLang="zh-CN" dirty="0"/>
              <a:t>Optimization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E1EDD6B-01BD-47FF-9D18-6102C5EA5D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</a:rPr>
                          <m:t>θ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r>
                  <a:rPr lang="en-US" altLang="zh-CN" dirty="0"/>
                  <a:t>Repeat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</a:rPr>
                      <m:t>θ</m:t>
                    </m:r>
                    <m:r>
                      <a:rPr lang="el-GR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=</a:t>
                </a:r>
                <a:r>
                  <a:rPr lang="el-GR" altLang="zh-CN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</a:rPr>
                      <m:t>θ</m:t>
                    </m:r>
                    <m:r>
                      <a:rPr lang="el-GR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-</a:t>
                </a:r>
                <a:r>
                  <a:rPr lang="el-GR" dirty="0"/>
                  <a:t> α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</a:rPr>
                          <m:t>θ</m:t>
                        </m:r>
                      </m:den>
                    </m:f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E1EDD6B-01BD-47FF-9D18-6102C5EA5D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 result for gradient descent curve">
            <a:extLst>
              <a:ext uri="{FF2B5EF4-FFF2-40B4-BE49-F238E27FC236}">
                <a16:creationId xmlns:a16="http://schemas.microsoft.com/office/drawing/2014/main" id="{03EC305E-DAF0-422D-AB9F-8AAA97A4A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2625725"/>
            <a:ext cx="57340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53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81D91D-002C-42A9-8135-D933536FD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流程</a:t>
            </a:r>
            <a:endParaRPr 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8CB3A2E9-30C7-4C19-A0D4-0BAA8BFF507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9212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A1204B-15FC-467E-B3B2-6A28EF55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逻辑回归练习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460270-DF52-4CCF-98FD-AB20D974A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hlinkClick r:id="rId2"/>
              </a:rPr>
              <a:t>逻辑回归练习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59829"/>
      </p:ext>
    </p:extLst>
  </p:cSld>
  <p:clrMapOvr>
    <a:masterClrMapping/>
  </p:clrMapOvr>
</p:sld>
</file>

<file path=ppt/theme/theme1.xml><?xml version="1.0" encoding="utf-8"?>
<a:theme xmlns:a="http://schemas.openxmlformats.org/drawingml/2006/main" name="00_PPT_Theme_NoblePro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bleProg-theme" id="{B92786E7-8A7E-4B9D-9290-3E4211E95A29}" vid="{1E4D5ABF-276F-41A4-BEFA-EFA971AD6B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</TotalTime>
  <Words>1306</Words>
  <Application>Microsoft Office PowerPoint</Application>
  <PresentationFormat>宽屏</PresentationFormat>
  <Paragraphs>258</Paragraphs>
  <Slides>51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62" baseType="lpstr">
      <vt:lpstr>Adobe Fan Heiti Std B</vt:lpstr>
      <vt:lpstr>Raleway-v4020</vt:lpstr>
      <vt:lpstr>Raleway-v4020 Black</vt:lpstr>
      <vt:lpstr>Raleway-v4020 Thin</vt:lpstr>
      <vt:lpstr>微软雅黑</vt:lpstr>
      <vt:lpstr>Arial</vt:lpstr>
      <vt:lpstr>Arial Narrow</vt:lpstr>
      <vt:lpstr>Calibri</vt:lpstr>
      <vt:lpstr>Cambria Math</vt:lpstr>
      <vt:lpstr>Trebuchet MS</vt:lpstr>
      <vt:lpstr>00_PPT_Theme_NobleProg</vt:lpstr>
      <vt:lpstr>Machine Learning 基础</vt:lpstr>
      <vt:lpstr>第二天培训内容</vt:lpstr>
      <vt:lpstr>逻辑回归 Logistic Regression</vt:lpstr>
      <vt:lpstr>逻辑回归 Logistic Regression</vt:lpstr>
      <vt:lpstr>Sigmoid函数及模型函数</vt:lpstr>
      <vt:lpstr>损失函数 Cost Function</vt:lpstr>
      <vt:lpstr>优化方法 Optimization Function</vt:lpstr>
      <vt:lpstr>流程</vt:lpstr>
      <vt:lpstr>逻辑回归练习</vt:lpstr>
      <vt:lpstr>问题：准确率真的这么高？</vt:lpstr>
      <vt:lpstr>混淆矩阵</vt:lpstr>
      <vt:lpstr>混淆矩阵</vt:lpstr>
      <vt:lpstr>混淆矩阵</vt:lpstr>
      <vt:lpstr>分类的评价</vt:lpstr>
      <vt:lpstr>支持向量机 SVM</vt:lpstr>
      <vt:lpstr>SVM-线性不可分</vt:lpstr>
      <vt:lpstr>SVM-超平面 Hyperplane</vt:lpstr>
      <vt:lpstr>SVM-支持向量 Supporting Vector</vt:lpstr>
      <vt:lpstr>SVM-换元法</vt:lpstr>
      <vt:lpstr>SVM-换元法 – 反过来想</vt:lpstr>
      <vt:lpstr>SVM-核函数 Kernel</vt:lpstr>
      <vt:lpstr>SVM 演示</vt:lpstr>
      <vt:lpstr>朴素贝叶斯</vt:lpstr>
      <vt:lpstr>K近邻算法 K Nearest Neighbors</vt:lpstr>
      <vt:lpstr>距离</vt:lpstr>
      <vt:lpstr>距离</vt:lpstr>
      <vt:lpstr>K的选择</vt:lpstr>
      <vt:lpstr>去除冗余 Data Reduction</vt:lpstr>
      <vt:lpstr>去除冗余 Data Reduction</vt:lpstr>
      <vt:lpstr>去除冗余 Data Reduction</vt:lpstr>
      <vt:lpstr>树形结构</vt:lpstr>
      <vt:lpstr>决策树</vt:lpstr>
      <vt:lpstr>决策树</vt:lpstr>
      <vt:lpstr>熵 Entropy</vt:lpstr>
      <vt:lpstr>熵 Entropy</vt:lpstr>
      <vt:lpstr>信息增益</vt:lpstr>
      <vt:lpstr>决策树</vt:lpstr>
      <vt:lpstr>随机森林 Random Forest</vt:lpstr>
      <vt:lpstr>Ensemble</vt:lpstr>
      <vt:lpstr>Ensemble</vt:lpstr>
      <vt:lpstr>Ensemble </vt:lpstr>
      <vt:lpstr>Ensemble – 投票</vt:lpstr>
      <vt:lpstr>Ensemble的条件</vt:lpstr>
      <vt:lpstr>Bagging vs Boosting</vt:lpstr>
      <vt:lpstr>Bagging vs Boosting</vt:lpstr>
      <vt:lpstr>Bagging vs Boosting</vt:lpstr>
      <vt:lpstr>Bagging vs Boosting</vt:lpstr>
      <vt:lpstr>Bagging vs Boosting</vt:lpstr>
      <vt:lpstr>Bagging vs Boosting</vt:lpstr>
      <vt:lpstr>Ensemble - Boosting</vt:lpstr>
      <vt:lpstr>引用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基础</dc:title>
  <dc:creator>Eric Zhou</dc:creator>
  <cp:lastModifiedBy>Eric Zhou</cp:lastModifiedBy>
  <cp:revision>2</cp:revision>
  <dcterms:created xsi:type="dcterms:W3CDTF">2017-10-10T00:19:18Z</dcterms:created>
  <dcterms:modified xsi:type="dcterms:W3CDTF">2017-10-15T11:58:48Z</dcterms:modified>
</cp:coreProperties>
</file>